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84" r:id="rId4"/>
    <p:sldMasterId id="2147483703" r:id="rId5"/>
    <p:sldMasterId id="2147483722" r:id="rId6"/>
  </p:sldMasterIdLst>
  <p:notesMasterIdLst>
    <p:notesMasterId r:id="rId8"/>
  </p:notesMasterIdLst>
  <p:handoutMasterIdLst>
    <p:handoutMasterId r:id="rId56"/>
  </p:handoutMasterIdLst>
  <p:sldIdLst>
    <p:sldId id="288" r:id="rId7"/>
    <p:sldId id="390" r:id="rId9"/>
    <p:sldId id="396" r:id="rId10"/>
    <p:sldId id="361" r:id="rId11"/>
    <p:sldId id="457" r:id="rId12"/>
    <p:sldId id="395" r:id="rId13"/>
    <p:sldId id="391" r:id="rId14"/>
    <p:sldId id="458" r:id="rId15"/>
    <p:sldId id="397" r:id="rId16"/>
    <p:sldId id="499" r:id="rId17"/>
    <p:sldId id="364" r:id="rId18"/>
    <p:sldId id="365" r:id="rId19"/>
    <p:sldId id="399" r:id="rId20"/>
    <p:sldId id="367" r:id="rId21"/>
    <p:sldId id="401" r:id="rId22"/>
    <p:sldId id="400" r:id="rId23"/>
    <p:sldId id="402" r:id="rId24"/>
    <p:sldId id="406" r:id="rId25"/>
    <p:sldId id="405" r:id="rId26"/>
    <p:sldId id="403" r:id="rId27"/>
    <p:sldId id="460" r:id="rId28"/>
    <p:sldId id="407" r:id="rId29"/>
    <p:sldId id="358" r:id="rId30"/>
    <p:sldId id="408" r:id="rId31"/>
    <p:sldId id="409" r:id="rId32"/>
    <p:sldId id="534" r:id="rId33"/>
    <p:sldId id="369" r:id="rId34"/>
    <p:sldId id="571" r:id="rId35"/>
    <p:sldId id="590" r:id="rId36"/>
    <p:sldId id="410" r:id="rId37"/>
    <p:sldId id="589" r:id="rId38"/>
    <p:sldId id="553" r:id="rId39"/>
    <p:sldId id="438" r:id="rId40"/>
    <p:sldId id="439" r:id="rId41"/>
    <p:sldId id="268" r:id="rId42"/>
    <p:sldId id="269" r:id="rId43"/>
    <p:sldId id="271" r:id="rId44"/>
    <p:sldId id="441" r:id="rId45"/>
    <p:sldId id="442" r:id="rId46"/>
    <p:sldId id="280" r:id="rId47"/>
    <p:sldId id="283" r:id="rId48"/>
    <p:sldId id="279" r:id="rId49"/>
    <p:sldId id="289" r:id="rId50"/>
    <p:sldId id="323" r:id="rId51"/>
    <p:sldId id="318" r:id="rId52"/>
    <p:sldId id="319" r:id="rId53"/>
    <p:sldId id="368" r:id="rId54"/>
    <p:sldId id="322" r:id="rId55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bj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1" Type="http://schemas.openxmlformats.org/officeDocument/2006/relationships/tags" Target="tags/tag735.xml"/><Relationship Id="rId60" Type="http://schemas.openxmlformats.org/officeDocument/2006/relationships/commentAuthors" Target="commentAuthors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花名册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薪资</a:t>
            </a:r>
            <a:r>
              <a:rPr lang="en-US" altLang="zh-CN" dirty="0" smtClean="0"/>
              <a:t>/</a:t>
            </a:r>
            <a:r>
              <a:rPr lang="zh-CN" altLang="en-US" dirty="0" smtClean="0"/>
              <a:t>绩效等保密数据泄露违法，内部人减半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tal123  123tal   123hwl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https://www.freebuf.com/articles/system/238213.html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通用型密码</a:t>
            </a:r>
            <a:r>
              <a:rPr lang="zh-CN" altLang="en-US" dirty="0" smtClean="0">
                <a:sym typeface="Wingdings" panose="05000000000000000000" pitchFamily="2" charset="2"/>
              </a:rPr>
              <a:t>（包括企业信息）：</a:t>
            </a:r>
            <a:r>
              <a:rPr lang="en-US" altLang="zh-CN" dirty="0" smtClean="0">
                <a:sym typeface="Wingdings" panose="05000000000000000000" pitchFamily="2" charset="2"/>
              </a:rPr>
              <a:t>flkj123  123flkj  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手机号：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zs151*****660 zhang151*****660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弱密码：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zs123456 zhangsan123 zs123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姓名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zs19890503 zs890503 zs0503 zhangsan0503 zhang19890503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67399-DDC9-4980-8626-1D1A91E5F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3.png"/><Relationship Id="rId2" Type="http://schemas.openxmlformats.org/officeDocument/2006/relationships/tags" Target="../tags/tag28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3.png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image" Target="../media/image6.png"/><Relationship Id="rId5" Type="http://schemas.openxmlformats.org/officeDocument/2006/relationships/tags" Target="../tags/tag53.xml"/><Relationship Id="rId4" Type="http://schemas.openxmlformats.org/officeDocument/2006/relationships/image" Target="../media/image5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image" Target="../media/image6.png"/><Relationship Id="rId5" Type="http://schemas.openxmlformats.org/officeDocument/2006/relationships/tags" Target="../tags/tag61.xml"/><Relationship Id="rId4" Type="http://schemas.openxmlformats.org/officeDocument/2006/relationships/image" Target="../media/image5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image" Target="../media/image8.png"/><Relationship Id="rId4" Type="http://schemas.openxmlformats.org/officeDocument/2006/relationships/tags" Target="../tags/tag71.xml"/><Relationship Id="rId3" Type="http://schemas.openxmlformats.org/officeDocument/2006/relationships/image" Target="../media/image7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6.png"/><Relationship Id="rId4" Type="http://schemas.openxmlformats.org/officeDocument/2006/relationships/tags" Target="../tags/tag76.xml"/><Relationship Id="rId3" Type="http://schemas.openxmlformats.org/officeDocument/2006/relationships/image" Target="../media/image9.png"/><Relationship Id="rId2" Type="http://schemas.openxmlformats.org/officeDocument/2006/relationships/tags" Target="../tags/tag75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image" Target="../media/image8.png"/><Relationship Id="rId5" Type="http://schemas.openxmlformats.org/officeDocument/2006/relationships/tags" Target="../tags/tag85.xml"/><Relationship Id="rId4" Type="http://schemas.openxmlformats.org/officeDocument/2006/relationships/image" Target="../media/image7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image" Target="../media/image8.png"/><Relationship Id="rId5" Type="http://schemas.openxmlformats.org/officeDocument/2006/relationships/tags" Target="../tags/tag94.xml"/><Relationship Id="rId4" Type="http://schemas.openxmlformats.org/officeDocument/2006/relationships/image" Target="../media/image7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image" Target="../media/image8.png"/><Relationship Id="rId5" Type="http://schemas.openxmlformats.org/officeDocument/2006/relationships/tags" Target="../tags/tag103.xml"/><Relationship Id="rId4" Type="http://schemas.openxmlformats.org/officeDocument/2006/relationships/image" Target="../media/image7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8.png"/><Relationship Id="rId4" Type="http://schemas.openxmlformats.org/officeDocument/2006/relationships/tags" Target="../tags/tag111.xml"/><Relationship Id="rId3" Type="http://schemas.openxmlformats.org/officeDocument/2006/relationships/image" Target="../media/image7.png"/><Relationship Id="rId2" Type="http://schemas.openxmlformats.org/officeDocument/2006/relationships/tags" Target="../tags/tag110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10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5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5" Type="http://schemas.openxmlformats.org/officeDocument/2006/relationships/tags" Target="../tags/tag252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image" Target="../media/image17.png"/><Relationship Id="rId5" Type="http://schemas.openxmlformats.org/officeDocument/2006/relationships/tags" Target="../tags/tag340.xml"/><Relationship Id="rId4" Type="http://schemas.openxmlformats.org/officeDocument/2006/relationships/image" Target="../media/image16.png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image" Target="../media/image19.png"/><Relationship Id="rId5" Type="http://schemas.openxmlformats.org/officeDocument/2006/relationships/tags" Target="../tags/tag349.xml"/><Relationship Id="rId4" Type="http://schemas.openxmlformats.org/officeDocument/2006/relationships/image" Target="../media/image18.png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image" Target="../media/image20.png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3" Type="http://schemas.openxmlformats.org/officeDocument/2006/relationships/tags" Target="../tags/tag366.xml"/><Relationship Id="rId12" Type="http://schemas.openxmlformats.org/officeDocument/2006/relationships/tags" Target="../tags/tag365.xml"/><Relationship Id="rId11" Type="http://schemas.openxmlformats.org/officeDocument/2006/relationships/tags" Target="../tags/tag364.xml"/><Relationship Id="rId10" Type="http://schemas.openxmlformats.org/officeDocument/2006/relationships/tags" Target="../tags/tag363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image" Target="../media/image22.png"/><Relationship Id="rId5" Type="http://schemas.openxmlformats.org/officeDocument/2006/relationships/tags" Target="../tags/tag369.xml"/><Relationship Id="rId4" Type="http://schemas.openxmlformats.org/officeDocument/2006/relationships/image" Target="../media/image21.png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0" Type="http://schemas.openxmlformats.org/officeDocument/2006/relationships/tags" Target="../tags/tag373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3.xml"/><Relationship Id="rId8" Type="http://schemas.openxmlformats.org/officeDocument/2006/relationships/tags" Target="../tags/tag382.xml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image" Target="../media/image22.png"/><Relationship Id="rId2" Type="http://schemas.openxmlformats.org/officeDocument/2006/relationships/tags" Target="../tags/tag377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image" Target="../media/image23.png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0" Type="http://schemas.openxmlformats.org/officeDocument/2006/relationships/tags" Target="../tags/tag39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image" Target="../media/image24.png"/><Relationship Id="rId2" Type="http://schemas.openxmlformats.org/officeDocument/2006/relationships/tags" Target="../tags/tag39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image" Target="../media/image26.png"/><Relationship Id="rId5" Type="http://schemas.openxmlformats.org/officeDocument/2006/relationships/tags" Target="../tags/tag399.xml"/><Relationship Id="rId4" Type="http://schemas.openxmlformats.org/officeDocument/2006/relationships/image" Target="../media/image25.png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tags" Target="../tags/tag409.xml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image" Target="../media/image28.png"/><Relationship Id="rId4" Type="http://schemas.openxmlformats.org/officeDocument/2006/relationships/tags" Target="../tags/tag406.xml"/><Relationship Id="rId3" Type="http://schemas.openxmlformats.org/officeDocument/2006/relationships/image" Target="../media/image27.png"/><Relationship Id="rId2" Type="http://schemas.openxmlformats.org/officeDocument/2006/relationships/tags" Target="../tags/tag405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image" Target="../media/image30.png"/><Relationship Id="rId5" Type="http://schemas.openxmlformats.org/officeDocument/2006/relationships/tags" Target="../tags/tag413.xml"/><Relationship Id="rId4" Type="http://schemas.openxmlformats.org/officeDocument/2006/relationships/image" Target="../media/image29.png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25.xml"/><Relationship Id="rId8" Type="http://schemas.openxmlformats.org/officeDocument/2006/relationships/tags" Target="../tags/tag424.xml"/><Relationship Id="rId7" Type="http://schemas.openxmlformats.org/officeDocument/2006/relationships/tags" Target="../tags/tag423.xml"/><Relationship Id="rId6" Type="http://schemas.openxmlformats.org/officeDocument/2006/relationships/tags" Target="../tags/tag422.xml"/><Relationship Id="rId5" Type="http://schemas.openxmlformats.org/officeDocument/2006/relationships/tags" Target="../tags/tag421.xml"/><Relationship Id="rId4" Type="http://schemas.openxmlformats.org/officeDocument/2006/relationships/image" Target="../media/image28.png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0" Type="http://schemas.openxmlformats.org/officeDocument/2006/relationships/tags" Target="../tags/tag426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33.xml"/><Relationship Id="rId8" Type="http://schemas.openxmlformats.org/officeDocument/2006/relationships/tags" Target="../tags/tag432.xml"/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image" Target="../media/image31.png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0" Type="http://schemas.openxmlformats.org/officeDocument/2006/relationships/tags" Target="../tags/tag434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41.xml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image" Target="../media/image32.png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0" Type="http://schemas.openxmlformats.org/officeDocument/2006/relationships/tags" Target="../tags/tag442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tags" Target="../tags/tag447.xml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image" Target="../media/image33.png"/><Relationship Id="rId2" Type="http://schemas.openxmlformats.org/officeDocument/2006/relationships/tags" Target="../tags/tag443.xml"/><Relationship Id="rId12" Type="http://schemas.openxmlformats.org/officeDocument/2006/relationships/tags" Target="../tags/tag452.xml"/><Relationship Id="rId11" Type="http://schemas.openxmlformats.org/officeDocument/2006/relationships/tags" Target="../tags/tag451.xml"/><Relationship Id="rId10" Type="http://schemas.openxmlformats.org/officeDocument/2006/relationships/tags" Target="../tags/tag450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59.xml"/><Relationship Id="rId7" Type="http://schemas.openxmlformats.org/officeDocument/2006/relationships/tags" Target="../tags/tag458.xml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tags" Target="../tags/tag455.xml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1" Type="http://schemas.openxmlformats.org/officeDocument/2006/relationships/image" Target="../media/image35.png"/><Relationship Id="rId10" Type="http://schemas.openxmlformats.org/officeDocument/2006/relationships/tags" Target="../tags/tag460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image" Target="../media/image36.jpeg"/><Relationship Id="rId15" Type="http://schemas.openxmlformats.org/officeDocument/2006/relationships/tags" Target="../tags/tag479.xml"/><Relationship Id="rId14" Type="http://schemas.openxmlformats.org/officeDocument/2006/relationships/tags" Target="../tags/tag478.xml"/><Relationship Id="rId13" Type="http://schemas.openxmlformats.org/officeDocument/2006/relationships/tags" Target="../tags/tag477.xml"/><Relationship Id="rId12" Type="http://schemas.openxmlformats.org/officeDocument/2006/relationships/tags" Target="../tags/tag476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" Type="http://schemas.openxmlformats.org/officeDocument/2006/relationships/tags" Target="../tags/tag488.xml"/><Relationship Id="rId5" Type="http://schemas.openxmlformats.org/officeDocument/2006/relationships/tags" Target="../tags/tag487.xml"/><Relationship Id="rId4" Type="http://schemas.openxmlformats.org/officeDocument/2006/relationships/tags" Target="../tags/tag486.xml"/><Relationship Id="rId3" Type="http://schemas.openxmlformats.org/officeDocument/2006/relationships/tags" Target="../tags/tag485.xml"/><Relationship Id="rId2" Type="http://schemas.openxmlformats.org/officeDocument/2006/relationships/image" Target="../media/image36.jpeg"/><Relationship Id="rId14" Type="http://schemas.openxmlformats.org/officeDocument/2006/relationships/tags" Target="../tags/tag496.xml"/><Relationship Id="rId13" Type="http://schemas.openxmlformats.org/officeDocument/2006/relationships/tags" Target="../tags/tag495.xml"/><Relationship Id="rId12" Type="http://schemas.openxmlformats.org/officeDocument/2006/relationships/tags" Target="../tags/tag494.xml"/><Relationship Id="rId11" Type="http://schemas.openxmlformats.org/officeDocument/2006/relationships/tags" Target="../tags/tag493.xml"/><Relationship Id="rId10" Type="http://schemas.openxmlformats.org/officeDocument/2006/relationships/tags" Target="../tags/tag492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10.xml"/><Relationship Id="rId8" Type="http://schemas.openxmlformats.org/officeDocument/2006/relationships/tags" Target="../tags/tag509.xml"/><Relationship Id="rId7" Type="http://schemas.openxmlformats.org/officeDocument/2006/relationships/tags" Target="../tags/tag508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0" Type="http://schemas.openxmlformats.org/officeDocument/2006/relationships/tags" Target="../tags/tag519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7" Type="http://schemas.openxmlformats.org/officeDocument/2006/relationships/tags" Target="../tags/tag528.xml"/><Relationship Id="rId6" Type="http://schemas.openxmlformats.org/officeDocument/2006/relationships/tags" Target="../tags/tag527.xml"/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6" Type="http://schemas.openxmlformats.org/officeDocument/2006/relationships/tags" Target="../tags/tag533.xml"/><Relationship Id="rId5" Type="http://schemas.openxmlformats.org/officeDocument/2006/relationships/tags" Target="../tags/tag532.xml"/><Relationship Id="rId4" Type="http://schemas.openxmlformats.org/officeDocument/2006/relationships/tags" Target="../tags/tag531.xml"/><Relationship Id="rId3" Type="http://schemas.openxmlformats.org/officeDocument/2006/relationships/tags" Target="../tags/tag530.xml"/><Relationship Id="rId2" Type="http://schemas.openxmlformats.org/officeDocument/2006/relationships/tags" Target="../tags/tag529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tags" Target="../tags/tag537.xml"/><Relationship Id="rId4" Type="http://schemas.openxmlformats.org/officeDocument/2006/relationships/tags" Target="../tags/tag536.xml"/><Relationship Id="rId3" Type="http://schemas.openxmlformats.org/officeDocument/2006/relationships/tags" Target="../tags/tag535.xml"/><Relationship Id="rId2" Type="http://schemas.openxmlformats.org/officeDocument/2006/relationships/tags" Target="../tags/tag534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44.xml"/><Relationship Id="rId8" Type="http://schemas.openxmlformats.org/officeDocument/2006/relationships/tags" Target="../tags/tag543.xml"/><Relationship Id="rId7" Type="http://schemas.openxmlformats.org/officeDocument/2006/relationships/tags" Target="../tags/tag542.xml"/><Relationship Id="rId6" Type="http://schemas.openxmlformats.org/officeDocument/2006/relationships/tags" Target="../tags/tag541.xml"/><Relationship Id="rId5" Type="http://schemas.openxmlformats.org/officeDocument/2006/relationships/tags" Target="../tags/tag540.xml"/><Relationship Id="rId4" Type="http://schemas.openxmlformats.org/officeDocument/2006/relationships/tags" Target="../tags/tag539.xml"/><Relationship Id="rId3" Type="http://schemas.openxmlformats.org/officeDocument/2006/relationships/tags" Target="../tags/tag538.xml"/><Relationship Id="rId2" Type="http://schemas.openxmlformats.org/officeDocument/2006/relationships/image" Target="../media/image36.jpeg"/><Relationship Id="rId14" Type="http://schemas.openxmlformats.org/officeDocument/2006/relationships/tags" Target="../tags/tag549.xml"/><Relationship Id="rId13" Type="http://schemas.openxmlformats.org/officeDocument/2006/relationships/tags" Target="../tags/tag548.xml"/><Relationship Id="rId12" Type="http://schemas.openxmlformats.org/officeDocument/2006/relationships/tags" Target="../tags/tag547.xml"/><Relationship Id="rId11" Type="http://schemas.openxmlformats.org/officeDocument/2006/relationships/tags" Target="../tags/tag546.xml"/><Relationship Id="rId10" Type="http://schemas.openxmlformats.org/officeDocument/2006/relationships/tags" Target="../tags/tag545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57.xml"/><Relationship Id="rId8" Type="http://schemas.openxmlformats.org/officeDocument/2006/relationships/tags" Target="../tags/tag556.xml"/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65.xml"/><Relationship Id="rId8" Type="http://schemas.openxmlformats.org/officeDocument/2006/relationships/tags" Target="../tags/tag564.xml"/><Relationship Id="rId7" Type="http://schemas.openxmlformats.org/officeDocument/2006/relationships/tags" Target="../tags/tag563.xml"/><Relationship Id="rId6" Type="http://schemas.openxmlformats.org/officeDocument/2006/relationships/tags" Target="../tags/tag562.xml"/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3" Type="http://schemas.openxmlformats.org/officeDocument/2006/relationships/tags" Target="../tags/tag559.xml"/><Relationship Id="rId2" Type="http://schemas.openxmlformats.org/officeDocument/2006/relationships/tags" Target="../tags/tag558.xml"/><Relationship Id="rId10" Type="http://schemas.openxmlformats.org/officeDocument/2006/relationships/tags" Target="../tags/tag566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74.xml"/><Relationship Id="rId8" Type="http://schemas.openxmlformats.org/officeDocument/2006/relationships/tags" Target="../tags/tag573.xml"/><Relationship Id="rId7" Type="http://schemas.openxmlformats.org/officeDocument/2006/relationships/tags" Target="../tags/tag572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2" Type="http://schemas.openxmlformats.org/officeDocument/2006/relationships/tags" Target="../tags/tag577.xml"/><Relationship Id="rId11" Type="http://schemas.openxmlformats.org/officeDocument/2006/relationships/tags" Target="../tags/tag576.xml"/><Relationship Id="rId10" Type="http://schemas.openxmlformats.org/officeDocument/2006/relationships/tags" Target="../tags/tag575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tags" Target="../tags/tag584.xml"/><Relationship Id="rId7" Type="http://schemas.openxmlformats.org/officeDocument/2006/relationships/tags" Target="../tags/tag583.xml"/><Relationship Id="rId6" Type="http://schemas.openxmlformats.org/officeDocument/2006/relationships/tags" Target="../tags/tag582.xml"/><Relationship Id="rId5" Type="http://schemas.openxmlformats.org/officeDocument/2006/relationships/tags" Target="../tags/tag581.xml"/><Relationship Id="rId4" Type="http://schemas.openxmlformats.org/officeDocument/2006/relationships/tags" Target="../tags/tag580.xml"/><Relationship Id="rId3" Type="http://schemas.openxmlformats.org/officeDocument/2006/relationships/tags" Target="../tags/tag579.xml"/><Relationship Id="rId2" Type="http://schemas.openxmlformats.org/officeDocument/2006/relationships/tags" Target="../tags/tag57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595.xml"/><Relationship Id="rId8" Type="http://schemas.openxmlformats.org/officeDocument/2006/relationships/tags" Target="../tags/tag594.xml"/><Relationship Id="rId7" Type="http://schemas.openxmlformats.org/officeDocument/2006/relationships/tags" Target="../tags/tag593.xml"/><Relationship Id="rId6" Type="http://schemas.openxmlformats.org/officeDocument/2006/relationships/tags" Target="../tags/tag592.xml"/><Relationship Id="rId5" Type="http://schemas.openxmlformats.org/officeDocument/2006/relationships/tags" Target="../tags/tag591.xml"/><Relationship Id="rId4" Type="http://schemas.openxmlformats.org/officeDocument/2006/relationships/tags" Target="../tags/tag590.xml"/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1" Type="http://schemas.openxmlformats.org/officeDocument/2006/relationships/tags" Target="../tags/tag597.xml"/><Relationship Id="rId10" Type="http://schemas.openxmlformats.org/officeDocument/2006/relationships/tags" Target="../tags/tag596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05.xml"/><Relationship Id="rId8" Type="http://schemas.openxmlformats.org/officeDocument/2006/relationships/tags" Target="../tags/tag604.xml"/><Relationship Id="rId7" Type="http://schemas.openxmlformats.org/officeDocument/2006/relationships/tags" Target="../tags/tag603.xml"/><Relationship Id="rId6" Type="http://schemas.openxmlformats.org/officeDocument/2006/relationships/tags" Target="../tags/tag602.xml"/><Relationship Id="rId5" Type="http://schemas.openxmlformats.org/officeDocument/2006/relationships/tags" Target="../tags/tag601.xml"/><Relationship Id="rId4" Type="http://schemas.openxmlformats.org/officeDocument/2006/relationships/tags" Target="../tags/tag600.xml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4" Type="http://schemas.openxmlformats.org/officeDocument/2006/relationships/tags" Target="../tags/tag610.xml"/><Relationship Id="rId13" Type="http://schemas.openxmlformats.org/officeDocument/2006/relationships/tags" Target="../tags/tag609.xml"/><Relationship Id="rId12" Type="http://schemas.openxmlformats.org/officeDocument/2006/relationships/tags" Target="../tags/tag608.xml"/><Relationship Id="rId11" Type="http://schemas.openxmlformats.org/officeDocument/2006/relationships/tags" Target="../tags/tag607.xml"/><Relationship Id="rId10" Type="http://schemas.openxmlformats.org/officeDocument/2006/relationships/tags" Target="../tags/tag606.xml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618.xml"/><Relationship Id="rId8" Type="http://schemas.openxmlformats.org/officeDocument/2006/relationships/tags" Target="../tags/tag617.xml"/><Relationship Id="rId7" Type="http://schemas.openxmlformats.org/officeDocument/2006/relationships/tags" Target="../tags/tag616.xml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5" Type="http://schemas.openxmlformats.org/officeDocument/2006/relationships/tags" Target="../tags/tag624.xml"/><Relationship Id="rId14" Type="http://schemas.openxmlformats.org/officeDocument/2006/relationships/tags" Target="../tags/tag623.xml"/><Relationship Id="rId13" Type="http://schemas.openxmlformats.org/officeDocument/2006/relationships/tags" Target="../tags/tag622.xml"/><Relationship Id="rId12" Type="http://schemas.openxmlformats.org/officeDocument/2006/relationships/tags" Target="../tags/tag621.xml"/><Relationship Id="rId11" Type="http://schemas.openxmlformats.org/officeDocument/2006/relationships/tags" Target="../tags/tag620.xml"/><Relationship Id="rId10" Type="http://schemas.openxmlformats.org/officeDocument/2006/relationships/tags" Target="../tags/tag619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0" y="2260600"/>
            <a:ext cx="12192318" cy="2476500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72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"/>
            <a:ext cx="12192318" cy="68571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9471" y="2896455"/>
            <a:ext cx="10515875" cy="783450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ED8C14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8" name="图片 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1" y="649782"/>
            <a:ext cx="2792056" cy="87877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77390" y="3820613"/>
            <a:ext cx="5389002" cy="55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zh-CN" altLang="en-US" dirty="0"/>
              <a:t>单击</a:t>
            </a:r>
            <a:r>
              <a:rPr kumimoji="1" lang="zh-CN" altLang="en-US"/>
              <a:t>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／标题和多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498" y="6433745"/>
            <a:ext cx="1845501" cy="42425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446" y="2821577"/>
            <a:ext cx="9913147" cy="309589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600"/>
            </a:lvl1pPr>
            <a:lvl2pPr marL="6858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400"/>
            </a:lvl2pPr>
            <a:lvl3pPr marL="11430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200"/>
            </a:lvl3pPr>
            <a:lvl4pPr marL="16002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4pPr>
            <a:lvl5pPr marL="2057400" indent="-2286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  <a:defRPr sz="11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3448" y="1116105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42998" y="1072639"/>
            <a:ext cx="9913720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45747" y="1748117"/>
            <a:ext cx="9925693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56570" y="6474625"/>
            <a:ext cx="435429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1" i="0" cap="small" baseline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</a:lstStyle>
          <a:p>
            <a:fld id="{2959AAF2-7B69-FC43-8AFC-1DF1A5280EB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12465" y="6379535"/>
            <a:ext cx="45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Tomorrow</a:t>
            </a:r>
            <a:r>
              <a:rPr kumimoji="1" lang="en-US" altLang="zh-CN" sz="1050" baseline="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Advancing Life Confidential. All Rights Reserved.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798288" y="6581001"/>
            <a:ext cx="4508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kern="1200" dirty="0">
                <a:solidFill>
                  <a:schemeClr val="accent5"/>
                </a:solidFill>
                <a:latin typeface="+mj-ea"/>
                <a:ea typeface="+mn-ea"/>
                <a:cs typeface="+mn-cs"/>
              </a:rPr>
              <a:t>用科技推动教育进步</a:t>
            </a:r>
            <a:endParaRPr kumimoji="1" lang="zh-CN" altLang="en-US" sz="1200" kern="1200" dirty="0">
              <a:solidFill>
                <a:schemeClr val="accent5"/>
              </a:solidFill>
              <a:latin typeface="+mj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5" y="-32386"/>
            <a:ext cx="121301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372065" y="2588281"/>
            <a:ext cx="7429500" cy="899167"/>
          </a:xfrm>
          <a:prstGeom prst="rect">
            <a:avLst/>
          </a:prstGeo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372065" y="3566160"/>
            <a:ext cx="7429500" cy="561340"/>
          </a:xfrm>
          <a:prstGeom prst="rect">
            <a:avLst/>
          </a:prstGeo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7620" y="0"/>
            <a:ext cx="12198985" cy="6857365"/>
            <a:chOff x="-12" y="0"/>
            <a:chExt cx="19211" cy="10799"/>
          </a:xfrm>
        </p:grpSpPr>
        <p:pic>
          <p:nvPicPr>
            <p:cNvPr id="50" name="图片 4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12" y="0"/>
              <a:ext cx="3693" cy="31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93" h="3139">
                  <a:moveTo>
                    <a:pt x="0" y="0"/>
                  </a:moveTo>
                  <a:lnTo>
                    <a:pt x="3693" y="0"/>
                  </a:lnTo>
                  <a:lnTo>
                    <a:pt x="3693" y="3139"/>
                  </a:lnTo>
                  <a:lnTo>
                    <a:pt x="0" y="313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3783" y="8505"/>
              <a:ext cx="5417" cy="22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7" h="2295">
                  <a:moveTo>
                    <a:pt x="0" y="0"/>
                  </a:moveTo>
                  <a:lnTo>
                    <a:pt x="5417" y="0"/>
                  </a:lnTo>
                  <a:lnTo>
                    <a:pt x="5417" y="2295"/>
                  </a:lnTo>
                  <a:lnTo>
                    <a:pt x="0" y="229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184481" y="3325578"/>
            <a:ext cx="6351405" cy="62484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184481" y="3990862"/>
            <a:ext cx="6351405" cy="122375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5" name="Google Shape;281;p5"/>
          <p:cNvCxnSpPr/>
          <p:nvPr userDrawn="1">
            <p:custDataLst>
              <p:tags r:id="rId12"/>
            </p:custDataLst>
          </p:nvPr>
        </p:nvCxnSpPr>
        <p:spPr>
          <a:xfrm>
            <a:off x="3339548" y="3211273"/>
            <a:ext cx="88524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231" y="9230"/>
              <a:ext cx="3969" cy="15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0" y="0"/>
              <a:ext cx="3154" cy="214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75" y="5789930"/>
            <a:ext cx="12195175" cy="1068070"/>
            <a:chOff x="-5" y="9118"/>
            <a:chExt cx="19205" cy="1682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>
              <a:off x="-5" y="9118"/>
              <a:ext cx="4252" cy="16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948" y="9118"/>
              <a:ext cx="4252" cy="16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905" y="-39370"/>
            <a:ext cx="12208510" cy="6910705"/>
            <a:chOff x="3" y="-62"/>
            <a:chExt cx="19226" cy="10883"/>
          </a:xfrm>
        </p:grpSpPr>
        <p:pic>
          <p:nvPicPr>
            <p:cNvPr id="53" name="图片 5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" y="7937"/>
              <a:ext cx="3359" cy="28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9" h="2885">
                  <a:moveTo>
                    <a:pt x="0" y="0"/>
                  </a:moveTo>
                  <a:lnTo>
                    <a:pt x="3359" y="0"/>
                  </a:lnTo>
                  <a:lnTo>
                    <a:pt x="3359" y="2885"/>
                  </a:lnTo>
                  <a:lnTo>
                    <a:pt x="0" y="28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779" y="-62"/>
              <a:ext cx="5450" cy="2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31250" y="0"/>
            <a:ext cx="3460750" cy="137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27940"/>
            <a:ext cx="12191365" cy="6885940"/>
            <a:chOff x="0" y="-44"/>
            <a:chExt cx="19199" cy="10844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315" y="-44"/>
              <a:ext cx="3885" cy="15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flipH="1" flipV="1">
              <a:off x="0" y="9256"/>
              <a:ext cx="3885" cy="154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77425" y="0"/>
            <a:ext cx="2314575" cy="29165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8363" y="734546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3810" y="5715"/>
            <a:ext cx="12598400" cy="6851650"/>
            <a:chOff x="-6" y="9"/>
            <a:chExt cx="19840" cy="10790"/>
          </a:xfrm>
        </p:grpSpPr>
        <p:pic>
          <p:nvPicPr>
            <p:cNvPr id="97" name="图片 9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-6" y="7979"/>
              <a:ext cx="2193" cy="28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93" h="2821">
                  <a:moveTo>
                    <a:pt x="0" y="0"/>
                  </a:moveTo>
                  <a:lnTo>
                    <a:pt x="2193" y="0"/>
                  </a:lnTo>
                  <a:lnTo>
                    <a:pt x="2193" y="2821"/>
                  </a:lnTo>
                  <a:lnTo>
                    <a:pt x="0" y="282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4" name="图片 9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488" y="9"/>
              <a:ext cx="4347" cy="46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7" h="4647">
                  <a:moveTo>
                    <a:pt x="0" y="0"/>
                  </a:moveTo>
                  <a:lnTo>
                    <a:pt x="3705" y="0"/>
                  </a:lnTo>
                  <a:lnTo>
                    <a:pt x="3705" y="4119"/>
                  </a:lnTo>
                  <a:lnTo>
                    <a:pt x="4347" y="4119"/>
                  </a:lnTo>
                  <a:lnTo>
                    <a:pt x="4347" y="4647"/>
                  </a:lnTo>
                  <a:lnTo>
                    <a:pt x="0" y="46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737444" y="2672080"/>
            <a:ext cx="6218298" cy="935281"/>
          </a:xfrm>
        </p:spPr>
        <p:txBody>
          <a:bodyPr vert="horz" lIns="90000" tIns="46800" rIns="9000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文本占位符 103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737444" y="3667760"/>
            <a:ext cx="6218298" cy="609600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160" y="6050280"/>
            <a:ext cx="1175385" cy="80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880735"/>
            <a:ext cx="1423670" cy="972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389870" y="0"/>
            <a:ext cx="1821180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4025" y="0"/>
            <a:ext cx="1596390" cy="634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160" y="5799455"/>
            <a:ext cx="1543050" cy="1053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5745" y="-22860"/>
            <a:ext cx="1395730" cy="951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0077" y="5724934"/>
            <a:ext cx="1652064" cy="11278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2320290"/>
            <a:ext cx="98742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55" h="2861">
                <a:moveTo>
                  <a:pt x="0" y="0"/>
                </a:moveTo>
                <a:lnTo>
                  <a:pt x="1555" y="0"/>
                </a:lnTo>
                <a:lnTo>
                  <a:pt x="1555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11227435" y="2169795"/>
            <a:ext cx="964565" cy="1816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19" h="2861">
                <a:moveTo>
                  <a:pt x="0" y="0"/>
                </a:moveTo>
                <a:lnTo>
                  <a:pt x="1519" y="0"/>
                </a:lnTo>
                <a:lnTo>
                  <a:pt x="1519" y="2861"/>
                </a:lnTo>
                <a:lnTo>
                  <a:pt x="0" y="2861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1"/>
              <a:ext cx="190546" cy="167273"/>
              <a:chOff x="231729" y="387531"/>
              <a:chExt cx="190546" cy="167273"/>
            </a:xfrm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231729" y="387531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231729" y="456768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729" y="526004"/>
                <a:ext cx="190546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" name="直接连接符 18"/>
          <p:cNvCxnSpPr/>
          <p:nvPr userDrawn="1">
            <p:custDataLst>
              <p:tags r:id="rId9"/>
            </p:custDataLst>
          </p:nvPr>
        </p:nvCxnSpPr>
        <p:spPr>
          <a:xfrm>
            <a:off x="1132204" y="519588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10"/>
            </p:custDataLst>
          </p:nvPr>
        </p:nvCxnSpPr>
        <p:spPr>
          <a:xfrm>
            <a:off x="1132204" y="37430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09" y="3970972"/>
            <a:ext cx="4754880" cy="1014730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52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5398849"/>
            <a:ext cx="4754880" cy="375523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" name="直接连接符 13"/>
          <p:cNvCxnSpPr/>
          <p:nvPr userDrawn="1">
            <p:custDataLst>
              <p:tags r:id="rId9"/>
            </p:custDataLst>
          </p:nvPr>
        </p:nvCxnSpPr>
        <p:spPr>
          <a:xfrm>
            <a:off x="3784600" y="3854270"/>
            <a:ext cx="84074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61240" y="4054050"/>
            <a:ext cx="5537079" cy="769433"/>
          </a:xfrm>
        </p:spPr>
        <p:txBody>
          <a:bodyPr lIns="90000" tIns="46800" rIns="72000" bIns="46800" anchor="ctr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61240" y="4877758"/>
            <a:ext cx="5537079" cy="548984"/>
          </a:xfrm>
        </p:spPr>
        <p:txBody>
          <a:bodyPr lIns="90000" tIns="0" rIns="90000" bIns="46800" anchor="t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28085" y="0"/>
            <a:ext cx="679917" cy="6858000"/>
            <a:chOff x="-12956" y="0"/>
            <a:chExt cx="679917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2956" y="0"/>
            <a:ext cx="12205556" cy="6858000"/>
            <a:chOff x="-12956" y="0"/>
            <a:chExt cx="12205556" cy="6858000"/>
          </a:xfrm>
        </p:grpSpPr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-600" y="0"/>
              <a:ext cx="12193200" cy="6858000"/>
            </a:xfrm>
            <a:prstGeom prst="rect">
              <a:avLst/>
            </a:prstGeom>
            <a:solidFill>
              <a:schemeClr val="tx2">
                <a:alpha val="705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865447" y="367822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22517" y="2506011"/>
            <a:ext cx="5728469" cy="119547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797156" y="3828197"/>
            <a:ext cx="4237952" cy="577551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991850" y="596011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102340" y="583247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586740" y="5932805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flipH="1">
            <a:off x="11047095" y="449580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390525" y="338455"/>
            <a:ext cx="558165" cy="517525"/>
            <a:chOff x="1186" y="460"/>
            <a:chExt cx="879" cy="815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186" y="460"/>
              <a:ext cx="542" cy="54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23" y="733"/>
              <a:ext cx="542" cy="542"/>
            </a:xfrm>
            <a:prstGeom prst="rect">
              <a:avLst/>
            </a:pr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310620" y="25019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0" y="3220720"/>
            <a:ext cx="529590" cy="416560"/>
            <a:chOff x="908" y="2717"/>
            <a:chExt cx="834" cy="65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 userDrawn="1">
            <p:custDataLst>
              <p:tags r:id="rId7"/>
            </p:custDataLst>
          </p:nvPr>
        </p:nvGrpSpPr>
        <p:grpSpPr>
          <a:xfrm>
            <a:off x="11662410" y="3220720"/>
            <a:ext cx="529590" cy="416560"/>
            <a:chOff x="908" y="2717"/>
            <a:chExt cx="834" cy="656"/>
          </a:xfrm>
        </p:grpSpPr>
        <p:sp>
          <p:nvSpPr>
            <p:cNvPr id="14" name="矩形 13"/>
            <p:cNvSpPr/>
            <p:nvPr userDrawn="1">
              <p:custDataLst>
                <p:tags r:id="rId8"/>
              </p:custDataLst>
            </p:nvPr>
          </p:nvSpPr>
          <p:spPr>
            <a:xfrm>
              <a:off x="908" y="2717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 userDrawn="1">
              <p:custDataLst>
                <p:tags r:id="rId9"/>
              </p:custDataLst>
            </p:nvPr>
          </p:nvSpPr>
          <p:spPr>
            <a:xfrm>
              <a:off x="908" y="2986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 userDrawn="1">
              <p:custDataLst>
                <p:tags r:id="rId10"/>
              </p:custDataLst>
            </p:nvPr>
          </p:nvSpPr>
          <p:spPr>
            <a:xfrm>
              <a:off x="908" y="3255"/>
              <a:ext cx="835" cy="1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9" Type="http://schemas.openxmlformats.org/officeDocument/2006/relationships/theme" Target="../theme/theme2.xml"/><Relationship Id="rId28" Type="http://schemas.openxmlformats.org/officeDocument/2006/relationships/tags" Target="../tags/tag134.xml"/><Relationship Id="rId27" Type="http://schemas.openxmlformats.org/officeDocument/2006/relationships/tags" Target="../tags/tag133.xml"/><Relationship Id="rId26" Type="http://schemas.openxmlformats.org/officeDocument/2006/relationships/tags" Target="../tags/tag132.xml"/><Relationship Id="rId25" Type="http://schemas.openxmlformats.org/officeDocument/2006/relationships/tags" Target="../tags/tag131.xml"/><Relationship Id="rId24" Type="http://schemas.openxmlformats.org/officeDocument/2006/relationships/tags" Target="../tags/tag130.xml"/><Relationship Id="rId23" Type="http://schemas.openxmlformats.org/officeDocument/2006/relationships/tags" Target="../tags/tag129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4" Type="http://schemas.openxmlformats.org/officeDocument/2006/relationships/tags" Target="../tags/tag327.xml"/><Relationship Id="rId23" Type="http://schemas.openxmlformats.org/officeDocument/2006/relationships/tags" Target="../tags/tag326.xml"/><Relationship Id="rId22" Type="http://schemas.openxmlformats.org/officeDocument/2006/relationships/tags" Target="../tags/tag325.xml"/><Relationship Id="rId21" Type="http://schemas.openxmlformats.org/officeDocument/2006/relationships/tags" Target="../tags/tag324.xml"/><Relationship Id="rId20" Type="http://schemas.openxmlformats.org/officeDocument/2006/relationships/tags" Target="../tags/tag323.xml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322.xml"/><Relationship Id="rId18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5" Type="http://schemas.openxmlformats.org/officeDocument/2006/relationships/theme" Target="../theme/theme4.xml"/><Relationship Id="rId24" Type="http://schemas.openxmlformats.org/officeDocument/2006/relationships/tags" Target="../tags/tag466.xml"/><Relationship Id="rId23" Type="http://schemas.openxmlformats.org/officeDocument/2006/relationships/tags" Target="../tags/tag465.xml"/><Relationship Id="rId22" Type="http://schemas.openxmlformats.org/officeDocument/2006/relationships/tags" Target="../tags/tag464.xml"/><Relationship Id="rId21" Type="http://schemas.openxmlformats.org/officeDocument/2006/relationships/tags" Target="../tags/tag463.xml"/><Relationship Id="rId20" Type="http://schemas.openxmlformats.org/officeDocument/2006/relationships/tags" Target="../tags/tag462.xml"/><Relationship Id="rId2" Type="http://schemas.openxmlformats.org/officeDocument/2006/relationships/slideLayout" Target="../slideLayouts/slideLayout54.xml"/><Relationship Id="rId19" Type="http://schemas.openxmlformats.org/officeDocument/2006/relationships/tags" Target="../tags/tag46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5" Type="http://schemas.openxmlformats.org/officeDocument/2006/relationships/theme" Target="../theme/theme5.xml"/><Relationship Id="rId24" Type="http://schemas.openxmlformats.org/officeDocument/2006/relationships/tags" Target="../tags/tag630.xml"/><Relationship Id="rId23" Type="http://schemas.openxmlformats.org/officeDocument/2006/relationships/tags" Target="../tags/tag629.xml"/><Relationship Id="rId22" Type="http://schemas.openxmlformats.org/officeDocument/2006/relationships/tags" Target="../tags/tag628.xml"/><Relationship Id="rId21" Type="http://schemas.openxmlformats.org/officeDocument/2006/relationships/tags" Target="../tags/tag627.xml"/><Relationship Id="rId20" Type="http://schemas.openxmlformats.org/officeDocument/2006/relationships/tags" Target="../tags/tag626.xml"/><Relationship Id="rId2" Type="http://schemas.openxmlformats.org/officeDocument/2006/relationships/slideLayout" Target="../slideLayouts/slideLayout72.xml"/><Relationship Id="rId19" Type="http://schemas.openxmlformats.org/officeDocument/2006/relationships/tags" Target="../tags/tag625.xml"/><Relationship Id="rId18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u="none" strike="noStrike" kern="1200" cap="none" spc="0" normalizeH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33.xml"/><Relationship Id="rId2" Type="http://schemas.openxmlformats.org/officeDocument/2006/relationships/tags" Target="../tags/tag632.xml"/><Relationship Id="rId1" Type="http://schemas.openxmlformats.org/officeDocument/2006/relationships/tags" Target="../tags/tag6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tags" Target="../tags/tag667.xml"/><Relationship Id="rId1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tags" Target="../tags/tag668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669.xml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1.xml"/><Relationship Id="rId6" Type="http://schemas.openxmlformats.org/officeDocument/2006/relationships/tags" Target="../tags/tag67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671.xml"/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7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31.xml"/><Relationship Id="rId6" Type="http://schemas.openxmlformats.org/officeDocument/2006/relationships/tags" Target="../tags/tag673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tags" Target="../tags/tag674.xml"/><Relationship Id="rId1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79.xml"/><Relationship Id="rId5" Type="http://schemas.openxmlformats.org/officeDocument/2006/relationships/tags" Target="../tags/tag678.xml"/><Relationship Id="rId4" Type="http://schemas.openxmlformats.org/officeDocument/2006/relationships/tags" Target="../tags/tag677.xml"/><Relationship Id="rId3" Type="http://schemas.openxmlformats.org/officeDocument/2006/relationships/tags" Target="../tags/tag676.xml"/><Relationship Id="rId2" Type="http://schemas.openxmlformats.org/officeDocument/2006/relationships/tags" Target="../tags/tag675.xml"/><Relationship Id="rId1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80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42.xml"/><Relationship Id="rId8" Type="http://schemas.openxmlformats.org/officeDocument/2006/relationships/tags" Target="../tags/tag641.xml"/><Relationship Id="rId7" Type="http://schemas.openxmlformats.org/officeDocument/2006/relationships/tags" Target="../tags/tag640.xml"/><Relationship Id="rId6" Type="http://schemas.openxmlformats.org/officeDocument/2006/relationships/tags" Target="../tags/tag639.xml"/><Relationship Id="rId5" Type="http://schemas.openxmlformats.org/officeDocument/2006/relationships/tags" Target="../tags/tag638.xml"/><Relationship Id="rId4" Type="http://schemas.openxmlformats.org/officeDocument/2006/relationships/tags" Target="../tags/tag637.xml"/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58.xml"/><Relationship Id="rId16" Type="http://schemas.openxmlformats.org/officeDocument/2006/relationships/tags" Target="../tags/tag649.xml"/><Relationship Id="rId15" Type="http://schemas.openxmlformats.org/officeDocument/2006/relationships/tags" Target="../tags/tag648.xml"/><Relationship Id="rId14" Type="http://schemas.openxmlformats.org/officeDocument/2006/relationships/tags" Target="../tags/tag647.xml"/><Relationship Id="rId13" Type="http://schemas.openxmlformats.org/officeDocument/2006/relationships/tags" Target="../tags/tag646.xml"/><Relationship Id="rId12" Type="http://schemas.openxmlformats.org/officeDocument/2006/relationships/tags" Target="../tags/tag645.xml"/><Relationship Id="rId11" Type="http://schemas.openxmlformats.org/officeDocument/2006/relationships/tags" Target="../tags/tag644.xml"/><Relationship Id="rId10" Type="http://schemas.openxmlformats.org/officeDocument/2006/relationships/tags" Target="../tags/tag643.xml"/><Relationship Id="rId1" Type="http://schemas.openxmlformats.org/officeDocument/2006/relationships/tags" Target="../tags/tag63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81.xml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82.xml"/><Relationship Id="rId1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87.xml"/><Relationship Id="rId5" Type="http://schemas.openxmlformats.org/officeDocument/2006/relationships/tags" Target="../tags/tag686.xml"/><Relationship Id="rId4" Type="http://schemas.openxmlformats.org/officeDocument/2006/relationships/tags" Target="../tags/tag685.xml"/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688.xml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6.xml"/><Relationship Id="rId2" Type="http://schemas.openxmlformats.org/officeDocument/2006/relationships/tags" Target="../tags/tag689.xml"/><Relationship Id="rId1" Type="http://schemas.openxmlformats.org/officeDocument/2006/relationships/image" Target="../media/image77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690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691.xml"/><Relationship Id="rId2" Type="http://schemas.openxmlformats.org/officeDocument/2006/relationships/image" Target="../media/image81.png"/><Relationship Id="rId1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1.xml"/><Relationship Id="rId2" Type="http://schemas.openxmlformats.org/officeDocument/2006/relationships/tags" Target="../tags/tag692.xml"/><Relationship Id="rId1" Type="http://schemas.openxmlformats.org/officeDocument/2006/relationships/image" Target="../media/image8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93.xml"/><Relationship Id="rId1" Type="http://schemas.openxmlformats.org/officeDocument/2006/relationships/image" Target="../media/image8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94.xml"/><Relationship Id="rId1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3.xml"/><Relationship Id="rId5" Type="http://schemas.openxmlformats.org/officeDocument/2006/relationships/tags" Target="../tags/tag653.xml"/><Relationship Id="rId4" Type="http://schemas.openxmlformats.org/officeDocument/2006/relationships/tags" Target="../tags/tag652.xml"/><Relationship Id="rId3" Type="http://schemas.openxmlformats.org/officeDocument/2006/relationships/tags" Target="../tags/tag651.xml"/><Relationship Id="rId2" Type="http://schemas.openxmlformats.org/officeDocument/2006/relationships/tags" Target="../tags/tag650.xml"/><Relationship Id="rId1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95.xml"/><Relationship Id="rId2" Type="http://schemas.openxmlformats.org/officeDocument/2006/relationships/image" Target="../media/image86.jpeg"/><Relationship Id="rId1" Type="http://schemas.openxmlformats.org/officeDocument/2006/relationships/image" Target="../media/image8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96.xml"/><Relationship Id="rId1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98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tags" Target="../tags/tag69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704.xml"/><Relationship Id="rId8" Type="http://schemas.openxmlformats.org/officeDocument/2006/relationships/image" Target="../media/image92.png"/><Relationship Id="rId7" Type="http://schemas.openxmlformats.org/officeDocument/2006/relationships/tags" Target="../tags/tag703.xml"/><Relationship Id="rId6" Type="http://schemas.openxmlformats.org/officeDocument/2006/relationships/image" Target="../media/image91.png"/><Relationship Id="rId5" Type="http://schemas.openxmlformats.org/officeDocument/2006/relationships/tags" Target="../tags/tag702.xml"/><Relationship Id="rId4" Type="http://schemas.openxmlformats.org/officeDocument/2006/relationships/image" Target="../media/image90.jpeg"/><Relationship Id="rId3" Type="http://schemas.openxmlformats.org/officeDocument/2006/relationships/tags" Target="../tags/tag701.xml"/><Relationship Id="rId2" Type="http://schemas.openxmlformats.org/officeDocument/2006/relationships/tags" Target="../tags/tag700.x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705.xml"/><Relationship Id="rId1" Type="http://schemas.openxmlformats.org/officeDocument/2006/relationships/tags" Target="../tags/tag699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710.xml"/><Relationship Id="rId5" Type="http://schemas.openxmlformats.org/officeDocument/2006/relationships/tags" Target="../tags/tag709.xml"/><Relationship Id="rId4" Type="http://schemas.openxmlformats.org/officeDocument/2006/relationships/tags" Target="../tags/tag708.xml"/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image" Target="../media/image9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11.xml"/><Relationship Id="rId1" Type="http://schemas.openxmlformats.org/officeDocument/2006/relationships/image" Target="../media/image94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71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713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715.xml"/><Relationship Id="rId2" Type="http://schemas.openxmlformats.org/officeDocument/2006/relationships/image" Target="../media/image100.png"/><Relationship Id="rId1" Type="http://schemas.openxmlformats.org/officeDocument/2006/relationships/tags" Target="../tags/tag714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720.xml"/><Relationship Id="rId5" Type="http://schemas.openxmlformats.org/officeDocument/2006/relationships/tags" Target="../tags/tag719.xml"/><Relationship Id="rId4" Type="http://schemas.openxmlformats.org/officeDocument/2006/relationships/tags" Target="../tags/tag718.xml"/><Relationship Id="rId3" Type="http://schemas.openxmlformats.org/officeDocument/2006/relationships/tags" Target="../tags/tag717.xml"/><Relationship Id="rId2" Type="http://schemas.openxmlformats.org/officeDocument/2006/relationships/tags" Target="../tags/tag716.xml"/><Relationship Id="rId1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656.xml"/><Relationship Id="rId4" Type="http://schemas.openxmlformats.org/officeDocument/2006/relationships/image" Target="../media/image39.jpeg"/><Relationship Id="rId3" Type="http://schemas.openxmlformats.org/officeDocument/2006/relationships/tags" Target="../tags/tag655.xml"/><Relationship Id="rId2" Type="http://schemas.openxmlformats.org/officeDocument/2006/relationships/image" Target="../media/image38.png"/><Relationship Id="rId1" Type="http://schemas.openxmlformats.org/officeDocument/2006/relationships/tags" Target="../tags/tag6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1.xml"/><Relationship Id="rId1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2.xml"/><Relationship Id="rId1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3.xml"/><Relationship Id="rId1" Type="http://schemas.openxmlformats.org/officeDocument/2006/relationships/image" Target="../media/image104.jpe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37.xml"/><Relationship Id="rId5" Type="http://schemas.openxmlformats.org/officeDocument/2006/relationships/tags" Target="../tags/tag727.xml"/><Relationship Id="rId4" Type="http://schemas.openxmlformats.org/officeDocument/2006/relationships/image" Target="../media/image105.jpeg"/><Relationship Id="rId3" Type="http://schemas.openxmlformats.org/officeDocument/2006/relationships/tags" Target="../tags/tag726.xml"/><Relationship Id="rId2" Type="http://schemas.openxmlformats.org/officeDocument/2006/relationships/tags" Target="../tags/tag725.xml"/><Relationship Id="rId1" Type="http://schemas.openxmlformats.org/officeDocument/2006/relationships/tags" Target="../tags/tag724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6.xml"/><Relationship Id="rId2" Type="http://schemas.openxmlformats.org/officeDocument/2006/relationships/tags" Target="../tags/tag728.xml"/><Relationship Id="rId1" Type="http://schemas.openxmlformats.org/officeDocument/2006/relationships/image" Target="../media/image10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729.xml"/><Relationship Id="rId1" Type="http://schemas.openxmlformats.org/officeDocument/2006/relationships/image" Target="../media/image10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730.xml"/><Relationship Id="rId1" Type="http://schemas.openxmlformats.org/officeDocument/2006/relationships/image" Target="../media/image10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731.xml"/><Relationship Id="rId1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5.xml"/><Relationship Id="rId3" Type="http://schemas.openxmlformats.org/officeDocument/2006/relationships/tags" Target="../tags/tag734.xml"/><Relationship Id="rId2" Type="http://schemas.openxmlformats.org/officeDocument/2006/relationships/tags" Target="../tags/tag733.xml"/><Relationship Id="rId1" Type="http://schemas.openxmlformats.org/officeDocument/2006/relationships/tags" Target="../tags/tag73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658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6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659.xml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660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61.xml"/><Relationship Id="rId1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.xml"/><Relationship Id="rId6" Type="http://schemas.openxmlformats.org/officeDocument/2006/relationships/tags" Target="../tags/tag666.xml"/><Relationship Id="rId5" Type="http://schemas.openxmlformats.org/officeDocument/2006/relationships/tags" Target="../tags/tag665.xml"/><Relationship Id="rId4" Type="http://schemas.openxmlformats.org/officeDocument/2006/relationships/tags" Target="../tags/tag664.xml"/><Relationship Id="rId3" Type="http://schemas.openxmlformats.org/officeDocument/2006/relationships/tags" Target="../tags/tag663.xml"/><Relationship Id="rId2" Type="http://schemas.openxmlformats.org/officeDocument/2006/relationships/tags" Target="../tags/tag662.xml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安全</a:t>
            </a:r>
            <a:r>
              <a:rPr lang="zh-CN" altLang="en-US" dirty="0">
                <a:solidFill>
                  <a:schemeClr val="bg1"/>
                </a:solidFill>
              </a:rPr>
              <a:t>意识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15340" y="545465"/>
            <a:ext cx="10560685" cy="5767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Wand\AppData\Roaming\DingTalk\214458661_v2\ImageFiles\lALPDgQ9qbco94_NAdHNAz8_831_46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1" y="2100776"/>
            <a:ext cx="7091206" cy="43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20295" y="2979221"/>
            <a:ext cx="3184705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系统更新：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PS: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注意处理公共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设备！！！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及时更新系统安全补丁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qbj/AppData/Local/Temp/picturecompress_20210926152833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90" y="0"/>
            <a:ext cx="51435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933070" y="2990651"/>
            <a:ext cx="2990539" cy="28117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系统自带杀毒软件：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开始→设置→更新和安全→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Defender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9800" y="18326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、开启防火墙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r="18370" b="34072"/>
          <a:stretch>
            <a:fillRect/>
          </a:stretch>
        </p:blipFill>
        <p:spPr>
          <a:xfrm>
            <a:off x="433070" y="1527175"/>
            <a:ext cx="7695565" cy="4780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、安装杀毒</a:t>
            </a:r>
            <a:r>
              <a:rPr kumimoji="1" lang="zh-CN" altLang="en-US" dirty="0"/>
              <a:t>软件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1871663"/>
            <a:ext cx="6239975" cy="402272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868487"/>
            <a:ext cx="6191250" cy="3971925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07" y="1828790"/>
            <a:ext cx="2751679" cy="4022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49" y="1847850"/>
            <a:ext cx="5581746" cy="42481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509905"/>
            <a:ext cx="9353550" cy="61849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765292" y="2525010"/>
            <a:ext cx="3115658" cy="134372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官网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下载软件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、注意站点</a:t>
            </a:r>
            <a:r>
              <a:rPr kumimoji="1" lang="zh-CN" altLang="en-US" dirty="0"/>
              <a:t>地址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840865"/>
            <a:ext cx="7727315" cy="5262880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1082675" y="1628140"/>
            <a:ext cx="10648315" cy="48920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1642745"/>
            <a:ext cx="9905365" cy="469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22935" y="768985"/>
            <a:ext cx="5606415" cy="78359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rgbClr val="4B5D75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zh-CN" altLang="en-US" dirty="0">
                <a:solidFill>
                  <a:srgbClr val="FF0000"/>
                </a:solidFill>
              </a:rPr>
              <a:t>、不要关闭杀毒</a:t>
            </a:r>
            <a:r>
              <a:rPr kumimoji="1" lang="zh-CN" altLang="en-US" dirty="0">
                <a:solidFill>
                  <a:srgbClr val="FF0000"/>
                </a:solidFill>
              </a:rPr>
              <a:t>软件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813" y="2734945"/>
            <a:ext cx="5153025" cy="36004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470" y="1184991"/>
            <a:ext cx="10945531" cy="7834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r>
              <a:rPr kumimoji="1" lang="zh-CN" altLang="en-US" dirty="0">
                <a:solidFill>
                  <a:srgbClr val="FF0000"/>
                </a:solidFill>
              </a:rPr>
              <a:t>、注意文件类型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2077250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65" y="2300605"/>
            <a:ext cx="87884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C:\Users\qbj\Desktop\dcea2fd415223bbaecbdcbd5d0eb1bcd.pngdcea2fd415223bbaecbdcbd5d0eb1bc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3400" y="2878455"/>
            <a:ext cx="5916930" cy="4084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572250" y="0"/>
            <a:ext cx="5787390" cy="406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302115" y="437324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邮件中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02115" y="4820285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压缩包中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02115" y="534035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QQ</a:t>
            </a:r>
            <a:r>
              <a:rPr lang="zh-CN" altLang="en-US">
                <a:solidFill>
                  <a:srgbClr val="FF0000"/>
                </a:solidFill>
              </a:rPr>
              <a:t>微信等</a:t>
            </a:r>
            <a:r>
              <a:rPr lang="zh-CN" altLang="en-US">
                <a:solidFill>
                  <a:srgbClr val="FF0000"/>
                </a:solidFill>
              </a:rPr>
              <a:t>传输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40" y="2802255"/>
            <a:ext cx="8826500" cy="14922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201295"/>
            <a:ext cx="11538585" cy="647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 flipH="1">
            <a:off x="11041380" y="5010150"/>
            <a:ext cx="29210" cy="12477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97620" y="4965700"/>
            <a:ext cx="11430" cy="133985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903970" y="4988560"/>
            <a:ext cx="2368550" cy="23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932545" y="6248400"/>
            <a:ext cx="2074545" cy="34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9726930" y="2307590"/>
            <a:ext cx="485775" cy="164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WIFI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861695"/>
            <a:ext cx="5955030" cy="4801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40" y="861695"/>
            <a:ext cx="5955665" cy="48025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5570220" y="895683"/>
            <a:ext cx="1459230" cy="70675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dist"/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498465" y="578818"/>
            <a:ext cx="1602740" cy="45085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13" name="Google Shape;235;p4"/>
          <p:cNvCxnSpPr/>
          <p:nvPr>
            <p:custDataLst>
              <p:tags r:id="rId3"/>
            </p:custDataLst>
          </p:nvPr>
        </p:nvCxnSpPr>
        <p:spPr>
          <a:xfrm>
            <a:off x="5304337" y="371065"/>
            <a:ext cx="0" cy="576623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432649" y="2195752"/>
            <a:ext cx="3752392" cy="767097"/>
            <a:chOff x="4443150" y="1774098"/>
            <a:chExt cx="3752392" cy="767097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443150" y="1802687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01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509895" y="1774098"/>
              <a:ext cx="2685600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分类</a:t>
              </a:r>
              <a:endPara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509942" y="2173995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COMPANY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4432355" y="3275961"/>
            <a:ext cx="3752980" cy="768988"/>
            <a:chOff x="4443150" y="3330180"/>
            <a:chExt cx="3752980" cy="768988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4443150" y="3330180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02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0"/>
              </p:custDataLst>
            </p:nvPr>
          </p:nvSpPr>
          <p:spPr>
            <a:xfrm>
              <a:off x="5510715" y="3346478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案例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5509942" y="3731968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TEAM INTRODUCTION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4432038" y="4358061"/>
            <a:ext cx="3753615" cy="762850"/>
            <a:chOff x="4443150" y="4213479"/>
            <a:chExt cx="3753615" cy="762850"/>
          </a:xfrm>
        </p:grpSpPr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4443150" y="4228296"/>
              <a:ext cx="748030" cy="70675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kumimoji="1"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03</a:t>
              </a:r>
              <a:endPara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5511350" y="4213479"/>
              <a:ext cx="2685415" cy="367200"/>
            </a:xfrm>
            <a:prstGeom prst="rect">
              <a:avLst/>
            </a:prstGeom>
          </p:spPr>
          <p:txBody>
            <a:bodyPr wrap="square" bIns="0" anchor="b" anchorCtr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法律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5"/>
              </p:custDataLst>
            </p:nvPr>
          </p:nvSpPr>
          <p:spPr>
            <a:xfrm>
              <a:off x="5509942" y="4609129"/>
              <a:ext cx="2685600" cy="367200"/>
            </a:xfrm>
            <a:prstGeom prst="rect">
              <a:avLst/>
            </a:prstGeom>
          </p:spPr>
          <p:txBody>
            <a:bodyPr wrap="square" t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</a:rPr>
                <a:t>DEVELOPMENT HISTORY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386715" y="605155"/>
            <a:ext cx="5619115" cy="4897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6005830" y="605155"/>
            <a:ext cx="6005830" cy="5647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56640" y="6051550"/>
            <a:ext cx="4279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商场、游乐场、步行街、美食城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570990" y="443865"/>
            <a:ext cx="8899525" cy="58972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社会工程学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社工库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7870" y="1211580"/>
            <a:ext cx="10784205" cy="517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10" descr="C:\Users\qbj\Desktop\f9e810d9ecb86375ee6ae16e956ab079.jpegf9e810d9ecb86375ee6ae16e956ab07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3942239"/>
            <a:ext cx="4070350" cy="2289175"/>
          </a:xfr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、钓鱼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51585" y="1172210"/>
            <a:ext cx="10057130" cy="53574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63955"/>
            <a:ext cx="4813935" cy="53867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诈骗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443230"/>
            <a:ext cx="5852160" cy="5115560"/>
          </a:xfrm>
        </p:spPr>
      </p:pic>
      <p:sp>
        <p:nvSpPr>
          <p:cNvPr id="3" name="文本框 2"/>
          <p:cNvSpPr txBox="1"/>
          <p:nvPr/>
        </p:nvSpPr>
        <p:spPr>
          <a:xfrm>
            <a:off x="5857875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领导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05650" y="59080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同事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53425" y="59080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</a:t>
            </a:r>
            <a:r>
              <a:rPr lang="zh-CN" altLang="en-US"/>
              <a:t>新员工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29800" y="590804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冒充客户</a:t>
            </a:r>
            <a:r>
              <a:rPr lang="en-US" altLang="zh-CN"/>
              <a:t>/</a:t>
            </a:r>
            <a:r>
              <a:rPr lang="zh-CN" altLang="en-US"/>
              <a:t>合作伙伴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73075" y="962660"/>
            <a:ext cx="6061710" cy="4933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534785" y="375603"/>
            <a:ext cx="5276850" cy="6105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769745" y="5387975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注意其他系统账号的保护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</p:spPr>
        <p:txBody>
          <a:bodyPr/>
          <a:lstStyle/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5" name="矩形 4"/>
          <p:cNvSpPr/>
          <p:nvPr/>
        </p:nvSpPr>
        <p:spPr>
          <a:xfrm>
            <a:off x="660331" y="1841665"/>
            <a:ext cx="1155580" cy="45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295525" y="1544955"/>
            <a:ext cx="8246745" cy="44380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36345" y="1198245"/>
            <a:ext cx="9596755" cy="51428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8940" y="711835"/>
            <a:ext cx="8964930" cy="5829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74974" y="266163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69195" y="4108660"/>
            <a:ext cx="5537079" cy="76943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密码</a:t>
            </a:r>
            <a:r>
              <a:rPr lang="zh-CN" altLang="en-US" dirty="0">
                <a:sym typeface="Arial" panose="020B0604020202020204" pitchFamily="34" charset="0"/>
              </a:rPr>
              <a:t>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269195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138364" y="0"/>
            <a:ext cx="692290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5733415" y="1124585"/>
            <a:ext cx="6458585" cy="5511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4975" y="1503045"/>
            <a:ext cx="8864600" cy="4219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37640" y="1011555"/>
            <a:ext cx="3029585" cy="5388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1668145"/>
            <a:ext cx="4318000" cy="3321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03640" y="28435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网吧登录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2370" y="553783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二维码不要随意扫，例如地铁创业</a:t>
            </a:r>
            <a:r>
              <a:rPr lang="zh-CN" altLang="en-US"/>
              <a:t>推广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63560" y="1377950"/>
            <a:ext cx="11264880" cy="4867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A6CC"/>
          </a:solidFill>
          <a:ln>
            <a:noFill/>
          </a:ln>
        </p:spPr>
        <p:style>
          <a:lnRef idx="2">
            <a:srgbClr val="00A6CC">
              <a:shade val="50000"/>
            </a:srgbClr>
          </a:lnRef>
          <a:fillRef idx="1">
            <a:srgbClr val="00A6CC"/>
          </a:fillRef>
          <a:effectRef idx="0">
            <a:srgbClr val="00A6CC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\Users\qbj\Desktop\1.jpeg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328" t="-1392" r="328" b="44111"/>
          <a:stretch>
            <a:fillRect/>
          </a:stretch>
        </p:blipFill>
        <p:spPr>
          <a:xfrm>
            <a:off x="749300" y="1493520"/>
            <a:ext cx="3487420" cy="3841750"/>
          </a:xfrm>
          <a:prstGeom prst="rect">
            <a:avLst/>
          </a:prstGeom>
        </p:spPr>
      </p:pic>
      <p:pic>
        <p:nvPicPr>
          <p:cNvPr id="32" name="图片 31" descr="C:\Users\qbj\Desktop\DoubleCheck_400x220.pngDoubleCheck_400x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87" r="7286"/>
          <a:stretch>
            <a:fillRect/>
          </a:stretch>
        </p:blipFill>
        <p:spPr>
          <a:xfrm>
            <a:off x="435102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34" name="图片 33" descr="C:\Users\qbj\Desktop\256 (1).png256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604" r="4604"/>
          <a:stretch>
            <a:fillRect/>
          </a:stretch>
        </p:blipFill>
        <p:spPr>
          <a:xfrm>
            <a:off x="7952740" y="1530985"/>
            <a:ext cx="3487420" cy="3841115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81675" y="487341"/>
            <a:ext cx="11040405" cy="7556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防范</a:t>
            </a:r>
            <a:endParaRPr lang="zh-CN" altLang="en-US" sz="3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9065" y="56546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提高安全</a:t>
            </a:r>
            <a:r>
              <a:rPr lang="zh-CN" altLang="en-US"/>
              <a:t>意识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825" y="566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真实性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8695" y="570547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安全管家</a:t>
            </a:r>
            <a:r>
              <a:rPr lang="en-US" altLang="zh-CN"/>
              <a:t>/</a:t>
            </a:r>
            <a:r>
              <a:rPr lang="zh-CN" altLang="en-US"/>
              <a:t>反诈中心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34795" y="408114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主动</a:t>
            </a:r>
            <a:r>
              <a:rPr lang="zh-CN" altLang="en-US" dirty="0">
                <a:sym typeface="Arial" panose="020B0604020202020204" pitchFamily="34" charset="0"/>
              </a:rPr>
              <a:t>泄露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361569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1.</a:t>
            </a:r>
            <a:r>
              <a:rPr lang="zh-CN" altLang="en-US" sz="4400"/>
              <a:t>第三方托管</a:t>
            </a:r>
            <a:r>
              <a:rPr lang="zh-CN" altLang="en-US" sz="4400"/>
              <a:t>平台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129032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299847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/>
              <a:t>2.</a:t>
            </a:r>
            <a:r>
              <a:rPr lang="zh-CN" altLang="en-US" sz="4400"/>
              <a:t>社交</a:t>
            </a:r>
            <a:r>
              <a:rPr lang="zh-CN" altLang="en-US" sz="4400"/>
              <a:t>网络分享</a:t>
            </a:r>
            <a:r>
              <a:rPr lang="zh-CN" altLang="en-US" sz="4400"/>
              <a:t>泄密</a:t>
            </a:r>
            <a:endParaRPr lang="zh-CN" altLang="en-US" sz="4400"/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14115" y="457200"/>
            <a:ext cx="6896100" cy="5943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1380" y="1997075"/>
            <a:ext cx="210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上海</a:t>
            </a:r>
            <a:r>
              <a:rPr lang="zh-CN" altLang="en-US"/>
              <a:t>数据泄露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9170" y="3352800"/>
            <a:ext cx="13258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其他：</a:t>
            </a:r>
            <a:endParaRPr lang="zh-CN" altLang="en-US"/>
          </a:p>
          <a:p>
            <a:r>
              <a:rPr lang="zh-CN" altLang="en-US"/>
              <a:t>专利</a:t>
            </a:r>
            <a:r>
              <a:rPr lang="zh-CN" altLang="en-US"/>
              <a:t>信息</a:t>
            </a:r>
            <a:endParaRPr lang="zh-CN" altLang="en-US"/>
          </a:p>
          <a:p>
            <a:r>
              <a:rPr lang="zh-CN" altLang="en-US"/>
              <a:t>商业布局</a:t>
            </a:r>
            <a:endParaRPr lang="zh-CN" altLang="en-US"/>
          </a:p>
          <a:p>
            <a:r>
              <a:rPr lang="zh-CN" altLang="en-US"/>
              <a:t>招标</a:t>
            </a:r>
            <a:endParaRPr lang="zh-CN" altLang="en-US"/>
          </a:p>
          <a:p>
            <a:r>
              <a:rPr lang="zh-CN" altLang="en-US"/>
              <a:t>采购信息</a:t>
            </a:r>
            <a:r>
              <a:rPr lang="zh-CN" altLang="en-US"/>
              <a:t>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59759" y="260702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  <a:endParaRPr lang="en-US" altLang="zh-CN" sz="8800" b="1" spc="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3661370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54150" y="4704715"/>
            <a:ext cx="3318510" cy="76962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蓄意</a:t>
            </a:r>
            <a:r>
              <a:rPr lang="zh-CN" altLang="en-US" dirty="0">
                <a:solidFill>
                  <a:srgbClr val="FF0000"/>
                </a:solidFill>
                <a:sym typeface="Arial" panose="020B0604020202020204" pitchFamily="34" charset="0"/>
              </a:rPr>
              <a:t>犯罪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453980" y="342846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10" y="1390015"/>
            <a:ext cx="5753100" cy="435610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390015"/>
            <a:ext cx="5673090" cy="4356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8080" y="542290"/>
            <a:ext cx="8753475" cy="56000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2065" y="1273175"/>
            <a:ext cx="6908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买</a:t>
            </a:r>
            <a:endParaRPr lang="zh-CN" altLang="en-US" sz="4000"/>
          </a:p>
          <a:p>
            <a:r>
              <a:rPr lang="zh-CN" altLang="en-US" sz="4000"/>
              <a:t>卖</a:t>
            </a:r>
            <a:endParaRPr lang="zh-CN" altLang="en-US" sz="4000"/>
          </a:p>
          <a:p>
            <a:r>
              <a:rPr lang="zh-CN" altLang="en-US" sz="4000"/>
              <a:t>个</a:t>
            </a:r>
            <a:endParaRPr lang="zh-CN" altLang="en-US" sz="4000"/>
          </a:p>
          <a:p>
            <a:r>
              <a:rPr lang="zh-CN" altLang="en-US" sz="4000"/>
              <a:t>人</a:t>
            </a:r>
            <a:endParaRPr lang="zh-CN" altLang="en-US" sz="4000"/>
          </a:p>
          <a:p>
            <a:r>
              <a:rPr lang="zh-CN" altLang="en-US" sz="4000"/>
              <a:t>信</a:t>
            </a:r>
            <a:endParaRPr lang="zh-CN" altLang="en-US" sz="4000"/>
          </a:p>
          <a:p>
            <a:r>
              <a:rPr lang="zh-CN" altLang="en-US" sz="4000"/>
              <a:t>息</a:t>
            </a:r>
            <a:endParaRPr lang="zh-CN" altLang="en-US" sz="4000"/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2105025" y="139065"/>
            <a:ext cx="9501505" cy="6580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42645" y="1105535"/>
            <a:ext cx="6908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侵</a:t>
            </a:r>
            <a:endParaRPr lang="zh-CN" altLang="en-US" sz="4000"/>
          </a:p>
          <a:p>
            <a:r>
              <a:rPr lang="zh-CN" altLang="en-US" sz="4000"/>
              <a:t>占</a:t>
            </a:r>
            <a:endParaRPr lang="zh-CN" altLang="en-US" sz="4000"/>
          </a:p>
          <a:p>
            <a:r>
              <a:rPr lang="zh-CN" altLang="en-US" sz="4000"/>
              <a:t>公</a:t>
            </a:r>
            <a:endParaRPr lang="zh-CN" altLang="en-US" sz="4000"/>
          </a:p>
          <a:p>
            <a:r>
              <a:rPr lang="zh-CN" altLang="en-US" sz="4000"/>
              <a:t>司</a:t>
            </a:r>
            <a:endParaRPr lang="zh-CN" altLang="en-US" sz="4000"/>
          </a:p>
          <a:p>
            <a:r>
              <a:rPr lang="zh-CN" altLang="en-US" sz="4000"/>
              <a:t>利</a:t>
            </a:r>
            <a:endParaRPr lang="zh-CN" altLang="en-US" sz="4000"/>
          </a:p>
          <a:p>
            <a:r>
              <a:rPr lang="zh-CN" altLang="en-US" sz="4000"/>
              <a:t>益</a:t>
            </a:r>
            <a:endParaRPr lang="zh-CN" altLang="en-US" sz="4000"/>
          </a:p>
        </p:txBody>
      </p:sp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835785" y="33274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3430" y="1476375"/>
            <a:ext cx="79248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/>
              <a:t>蓄</a:t>
            </a:r>
            <a:endParaRPr lang="zh-CN" altLang="en-US" sz="4800"/>
          </a:p>
          <a:p>
            <a:r>
              <a:rPr lang="zh-CN" altLang="en-US" sz="4800"/>
              <a:t>意</a:t>
            </a:r>
            <a:endParaRPr lang="zh-CN" altLang="en-US" sz="4800"/>
          </a:p>
          <a:p>
            <a:r>
              <a:rPr lang="zh-CN" altLang="en-US" sz="4800"/>
              <a:t>破</a:t>
            </a:r>
            <a:endParaRPr lang="zh-CN" altLang="en-US" sz="4800"/>
          </a:p>
          <a:p>
            <a:r>
              <a:rPr lang="zh-CN" altLang="en-US" sz="4800"/>
              <a:t>坏</a:t>
            </a:r>
            <a:endParaRPr lang="zh-CN" altLang="en-US" sz="48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网络安全法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076257" y="1856244"/>
            <a:ext cx="5214184" cy="44341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第四十五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 依法负有网络安全监督管理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职责的部门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及其工作人员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必须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对在履行职责中知悉的个人信息、隐私和商业秘密严格保密，不得泄露、出售或非法向他人提供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。司法解释：公民个人信息分敏感、重要和普通信息，如果侵犯公民个人信息数量分别达到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，则可能构成犯罪。对于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“内部人”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犯罪则规定</a:t>
            </a:r>
            <a:r>
              <a:rPr lang="zh-CN" altLang="en-US" sz="3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“减半计算”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从重打击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1924414"/>
            <a:ext cx="4770329" cy="3866423"/>
          </a:xfr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提高保密安全意识</a:t>
            </a:r>
            <a:br>
              <a:rPr kumimoji="1" lang="zh-CN" altLang="en-US" sz="5400" dirty="0">
                <a:solidFill>
                  <a:schemeClr val="bg1"/>
                </a:solidFill>
              </a:rPr>
            </a:br>
            <a:r>
              <a:rPr kumimoji="1" lang="zh-CN" altLang="en-US" sz="5400" dirty="0">
                <a:solidFill>
                  <a:schemeClr val="bg1"/>
                </a:solidFill>
              </a:rPr>
              <a:t>远离</a:t>
            </a:r>
            <a:r>
              <a:rPr kumimoji="1" lang="zh-CN" altLang="en-US" sz="5400" dirty="0">
                <a:solidFill>
                  <a:schemeClr val="bg1"/>
                </a:solidFill>
              </a:rPr>
              <a:t>法律风险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339" y="1014983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>
                <a:solidFill>
                  <a:srgbClr val="00B0F0"/>
                </a:solidFill>
              </a:rPr>
              <a:t>“</a:t>
            </a:r>
            <a:endParaRPr kumimoji="1" lang="zh-CN" altLang="en-US" sz="199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8023662" y="2498150"/>
            <a:ext cx="27101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>
                <a:solidFill>
                  <a:srgbClr val="00B0F0"/>
                </a:solidFill>
              </a:rPr>
              <a:t>“</a:t>
            </a:r>
            <a:endParaRPr kumimoji="1" lang="zh-CN" altLang="en-US" sz="19900">
              <a:solidFill>
                <a:srgbClr val="00B0F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单击此处添加副标题内容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88670"/>
          </a:xfrm>
        </p:spPr>
        <p:txBody>
          <a:bodyPr/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弱口令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3530" y="906780"/>
            <a:ext cx="5749925" cy="5324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906780"/>
            <a:ext cx="6102350" cy="53238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965835" y="534670"/>
            <a:ext cx="3907790" cy="71247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sz="4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密码使用问题</a:t>
            </a:r>
            <a:endParaRPr sz="4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5835" y="2323465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私人密码通用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965835" y="4044950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密码</a:t>
            </a:r>
            <a:r>
              <a:rPr lang="zh-CN" altLang="en-US" sz="3600"/>
              <a:t>混用</a:t>
            </a:r>
            <a:endParaRPr lang="zh-CN" altLang="en-US" sz="3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3625" y="1247140"/>
            <a:ext cx="6604000" cy="5016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密码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泄露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005840"/>
            <a:ext cx="10640695" cy="5504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390"/>
            <a:ext cx="12192000" cy="549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7560" y="4432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https://haveibeenpwned.com/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37425" y="4800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11,607,212,404</a:t>
            </a:r>
            <a:r>
              <a:rPr lang="en-US" altLang="zh-CN"/>
              <a:t>  11</a:t>
            </a:r>
            <a:r>
              <a:rPr lang="zh-CN" altLang="en-US"/>
              <a:t>亿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50975" y="1060450"/>
            <a:ext cx="9290685" cy="50152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05729" y="2643852"/>
            <a:ext cx="149271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88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88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>
          <a:xfrm flipV="1">
            <a:off x="5694005" y="3684686"/>
            <a:ext cx="112960" cy="11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IT</a:t>
            </a:r>
            <a:r>
              <a:rPr lang="zh-CN" altLang="en-US" dirty="0">
                <a:sym typeface="Arial" panose="020B0604020202020204" pitchFamily="34" charset="0"/>
              </a:rPr>
              <a:t>设备安全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661240" y="3472915"/>
            <a:ext cx="905985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PART.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2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UNIT_TYPE" val="i"/>
  <p:tag name="KSO_WM_UNIT_INDEX" val="3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UNIT_TYPE" val="i"/>
  <p:tag name="KSO_WM_UNIT_INDEX" val="1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UNIT_TYPE" val="i"/>
  <p:tag name="KSO_WM_UNIT_INDEX" val="1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2"/>
  <p:tag name="KSO_WM_SLIDE_BK_DARK_LIGHT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UNIT_TYPE" val="i"/>
  <p:tag name="KSO_WM_UNIT_INDEX" val="3"/>
  <p:tag name="KSO_WM_SLIDE_BK_DARK_LIGHT" val="2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78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378"/>
  <p:tag name="KSO_WM_TEMPLATE_THUMBS_INDEX" val="1、2、3、4、6、7、8、9、10、11、14"/>
  <p:tag name="KSO_WM_TEMPLATE_MASTER_THUMB_INDEX" val="12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1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5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5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5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5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5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80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631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634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378_4*a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PRESET_TEXT" val="CONTENTE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378_4*b*1"/>
  <p:tag name="KSO_WM_TEMPLATE_CATEGORY" val="custom"/>
  <p:tag name="KSO_WM_TEMPLATE_INDEX" val="202023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"/>
  <p:tag name="KSO_WM_UNIT_TYPE" val="l_i"/>
  <p:tag name="KSO_WM_UNIT_INDEX" val="1_1"/>
  <p:tag name="KSO_WM_UNIT_ID" val="custom20202378_4*l_i*1_1"/>
  <p:tag name="KSO_WM_TEMPLATE_CATEGORY" val="custom"/>
  <p:tag name="KSO_WM_TEMPLATE_INDEX" val="20202378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378_4*l_h_i*1_1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378_4*l_h_i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公司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378_4*l_h_a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PRESET_TEXT" val="COMPANY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378_4*l_h_f*1_1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378_4*l_h_i*1_2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378_4*l_h_i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3.xml><?xml version="1.0" encoding="utf-8"?>
<p:tagLst xmlns:p="http://schemas.openxmlformats.org/presentationml/2006/main">
  <p:tag name="KSO_WM_UNIT_ISCONTENTSTITLE" val="0"/>
  <p:tag name="KSO_WM_UNIT_PRESET_TEXT" val="团队介绍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378_4*l_h_a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UNIT_PRESET_TEXT" val="TEAM INTRODUCTION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378_4*l_h_f*1_2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378_4*l_h_i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USESOURCEFORMAT_APPLY" val="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378_4*l_h_i*1_3_2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7.xml><?xml version="1.0" encoding="utf-8"?>
<p:tagLst xmlns:p="http://schemas.openxmlformats.org/presentationml/2006/main">
  <p:tag name="KSO_WM_UNIT_ISCONTENTSTITLE" val="0"/>
  <p:tag name="KSO_WM_UNIT_PRESET_TEXT" val="发展历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378_4*l_h_a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8.xml><?xml version="1.0" encoding="utf-8"?>
<p:tagLst xmlns:p="http://schemas.openxmlformats.org/presentationml/2006/main">
  <p:tag name="KSO_WM_UNIT_PRESET_TEXT" val="DEVELOPMENT HISTORY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378_4*l_h_f*1_3_1"/>
  <p:tag name="KSO_WM_TEMPLATE_CATEGORY" val="custom"/>
  <p:tag name="KSO_WM_TEMPLATE_INDEX" val="2020237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9.xml><?xml version="1.0" encoding="utf-8"?>
<p:tagLst xmlns:p="http://schemas.openxmlformats.org/presentationml/2006/main">
  <p:tag name="KSO_WM_SLIDE_ID" val="custom2020237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378"/>
  <p:tag name="KSO_WM_SLIDE_LAYOUT" val="a_b_l"/>
  <p:tag name="KSO_WM_SLIDE_LAYOUT_CNT" val="1_1_1"/>
  <p:tag name="KSO_WM_SPECIAL_SOURCE" val="bdnull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54.xml><?xml version="1.0" encoding="utf-8"?>
<p:tagLst xmlns:p="http://schemas.openxmlformats.org/presentationml/2006/main">
  <p:tag name="KSO_WM_UNIT_PLACING_PICTURE_USER_VIEWPORT" val="{&quot;height&quot;:6860,&quot;width&quot;:9060}"/>
</p:tagLst>
</file>

<file path=ppt/tags/tag655.xml><?xml version="1.0" encoding="utf-8"?>
<p:tagLst xmlns:p="http://schemas.openxmlformats.org/presentationml/2006/main">
  <p:tag name="KSO_WM_UNIT_PLACING_PICTURE_USER_VIEWPORT" val="{&quot;height&quot;:6860,&quot;width&quot;:8934}"/>
</p:tagLst>
</file>

<file path=ppt/tags/tag656.xml><?xml version="1.0" encoding="utf-8"?>
<p:tagLst xmlns:p="http://schemas.openxmlformats.org/presentationml/2006/main">
  <p:tag name="KSO_WM_SPECIAL_SOURCE" val="bdnull"/>
</p:tagLst>
</file>

<file path=ppt/tags/tag657.xml><?xml version="1.0" encoding="utf-8"?>
<p:tagLst xmlns:p="http://schemas.openxmlformats.org/presentationml/2006/main">
  <p:tag name="KSO_WM_UNIT_PLACING_PICTURE_USER_VIEWPORT" val="{&quot;height&quot;:5970,&quot;width&quot;:11910}"/>
</p:tagLst>
</file>

<file path=ppt/tags/tag658.xml><?xml version="1.0" encoding="utf-8"?>
<p:tagLst xmlns:p="http://schemas.openxmlformats.org/presentationml/2006/main">
  <p:tag name="KSO_WM_SPECIAL_SOURCE" val="bdnull"/>
</p:tagLst>
</file>

<file path=ppt/tags/tag659.xml><?xml version="1.0" encoding="utf-8"?>
<p:tagLst xmlns:p="http://schemas.openxmlformats.org/presentationml/2006/main">
  <p:tag name="KSO_WM_SPECIAL_SOURCE" val="bdnull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SPECIAL_SOURCE" val="bdnull"/>
</p:tagLst>
</file>

<file path=ppt/tags/tag661.xml><?xml version="1.0" encoding="utf-8"?>
<p:tagLst xmlns:p="http://schemas.openxmlformats.org/presentationml/2006/main">
  <p:tag name="KSO_WM_SPECIAL_SOURCE" val="bdnull"/>
</p:tagLst>
</file>

<file path=ppt/tags/tag6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67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PECIAL_SOURCE" val="bdnull"/>
</p:tagLst>
</file>

<file path=ppt/tags/tag668.xml><?xml version="1.0" encoding="utf-8"?>
<p:tagLst xmlns:p="http://schemas.openxmlformats.org/presentationml/2006/main">
  <p:tag name="KSO_WM_SPECIAL_SOURCE" val="bdnull"/>
</p:tagLst>
</file>

<file path=ppt/tags/tag669.xml><?xml version="1.0" encoding="utf-8"?>
<p:tagLst xmlns:p="http://schemas.openxmlformats.org/presentationml/2006/main">
  <p:tag name="KSO_WM_SPECIAL_SOURCE" val="bdnull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SPECIAL_SOURCE" val="bdnull"/>
</p:tagLst>
</file>

<file path=ppt/tags/tag671.xml><?xml version="1.0" encoding="utf-8"?>
<p:tagLst xmlns:p="http://schemas.openxmlformats.org/presentationml/2006/main">
  <p:tag name="KSO_WM_SPECIAL_SOURCE" val="bdnull"/>
</p:tagLst>
</file>

<file path=ppt/tags/tag672.xml><?xml version="1.0" encoding="utf-8"?>
<p:tagLst xmlns:p="http://schemas.openxmlformats.org/presentationml/2006/main">
  <p:tag name="KSO_WM_SPECIAL_SOURCE" val="bdnull"/>
</p:tagLst>
</file>

<file path=ppt/tags/tag673.xml><?xml version="1.0" encoding="utf-8"?>
<p:tagLst xmlns:p="http://schemas.openxmlformats.org/presentationml/2006/main">
  <p:tag name="KSO_WM_SPECIAL_SOURCE" val="bdnull"/>
</p:tagLst>
</file>

<file path=ppt/tags/tag6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7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SPECIAL_SOURCE" val="bdnull"/>
</p:tagLst>
</file>

<file path=ppt/tags/tag681.xml><?xml version="1.0" encoding="utf-8"?>
<p:tagLst xmlns:p="http://schemas.openxmlformats.org/presentationml/2006/main">
  <p:tag name="KSO_WM_SPECIAL_SOURCE" val="bdnull"/>
</p:tagLst>
</file>

<file path=ppt/tags/tag682.xml><?xml version="1.0" encoding="utf-8"?>
<p:tagLst xmlns:p="http://schemas.openxmlformats.org/presentationml/2006/main">
  <p:tag name="KSO_WM_SPECIAL_SOURCE" val="bdnull"/>
</p:tagLst>
</file>

<file path=ppt/tags/tag68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688.xml><?xml version="1.0" encoding="utf-8"?>
<p:tagLst xmlns:p="http://schemas.openxmlformats.org/presentationml/2006/main">
  <p:tag name="KSO_WM_SPECIAL_SOURCE" val="bdnull"/>
</p:tagLst>
</file>

<file path=ppt/tags/tag689.xml><?xml version="1.0" encoding="utf-8"?>
<p:tagLst xmlns:p="http://schemas.openxmlformats.org/presentationml/2006/main">
  <p:tag name="KSO_WM_SPECIAL_SOURCE" val="bdnull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SPECIAL_SOURCE" val="bdnull"/>
</p:tagLst>
</file>

<file path=ppt/tags/tag691.xml><?xml version="1.0" encoding="utf-8"?>
<p:tagLst xmlns:p="http://schemas.openxmlformats.org/presentationml/2006/main">
  <p:tag name="KSO_WM_SPECIAL_SOURCE" val="bdnull"/>
</p:tagLst>
</file>

<file path=ppt/tags/tag692.xml><?xml version="1.0" encoding="utf-8"?>
<p:tagLst xmlns:p="http://schemas.openxmlformats.org/presentationml/2006/main">
  <p:tag name="KSO_WM_SPECIAL_SOURCE" val="bdnull"/>
</p:tagLst>
</file>

<file path=ppt/tags/tag693.xml><?xml version="1.0" encoding="utf-8"?>
<p:tagLst xmlns:p="http://schemas.openxmlformats.org/presentationml/2006/main">
  <p:tag name="KSO_WM_SPECIAL_SOURCE" val="bdnull"/>
</p:tagLst>
</file>

<file path=ppt/tags/tag694.xml><?xml version="1.0" encoding="utf-8"?>
<p:tagLst xmlns:p="http://schemas.openxmlformats.org/presentationml/2006/main">
  <p:tag name="KSO_WM_SPECIAL_SOURCE" val="bdnull"/>
</p:tagLst>
</file>

<file path=ppt/tags/tag695.xml><?xml version="1.0" encoding="utf-8"?>
<p:tagLst xmlns:p="http://schemas.openxmlformats.org/presentationml/2006/main">
  <p:tag name="KSO_WM_SPECIAL_SOURCE" val="bdnull"/>
</p:tagLst>
</file>

<file path=ppt/tags/tag696.xml><?xml version="1.0" encoding="utf-8"?>
<p:tagLst xmlns:p="http://schemas.openxmlformats.org/presentationml/2006/main">
  <p:tag name="KSO_WM_SPECIAL_SOURCE" val="bdnull"/>
</p:tagLst>
</file>

<file path=ppt/tags/tag697.xml><?xml version="1.0" encoding="utf-8"?>
<p:tagLst xmlns:p="http://schemas.openxmlformats.org/presentationml/2006/main">
  <p:tag name="KSO_WM_UNIT_PLACING_PICTURE_USER_VIEWPORT" val="{&quot;height&quot;:8486,&quot;width&quot;:4771}"/>
</p:tagLst>
</file>

<file path=ppt/tags/tag698.xml><?xml version="1.0" encoding="utf-8"?>
<p:tagLst xmlns:p="http://schemas.openxmlformats.org/presentationml/2006/main">
  <p:tag name="KSO_WM_SPECIAL_SOURCE" val="bdnull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2"/>
  <p:tag name="KSO_WM_UNIT_DEFAULT_FONT" val="0;0;0"/>
  <p:tag name="KSO_WM_UNIT_BLOCK" val="0"/>
  <p:tag name="KSO_WM_UNIT_PLACING_PICTURE" val="43635.641364988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i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TYPE" val="i"/>
  <p:tag name="KSO_WM_UNIT_INDEX" val="1"/>
  <p:tag name="KSO_WM_UNIT_DEFAULT_FONT" val="0;0;0"/>
  <p:tag name="KSO_WM_UNIT_BLOCK" val="0"/>
  <p:tag name="KSO_WM_UNIT_PLACING_PICTURE" val="43635.6413649884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3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3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2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2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6_1*d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VALUE" val="1265*968"/>
  <p:tag name="KSO_WM_UNIT_TYPE" val="d"/>
  <p:tag name="KSO_WM_UNIT_INDEX" val="1"/>
  <p:tag name="KSO_WM_UNIT_DEFAULT_FONT" val="0;0;0"/>
  <p:tag name="KSO_WM_UNIT_BLOCK" val="0"/>
  <p:tag name="KSO_WM_UNIT_PLACING_PICTURE" val="43635.6413649884"/>
  <p:tag name="KSO_WM_UNIT_PLACING_PICTURE_INFO" val="{&quot;full_picture&quot;:false,&quot;last_crop_picture&quot;:&quot;3-3&quot;,&quot;selected&quot;:&quot;3-3&quot;,&quot;spacing&quot;:6}"/>
</p:tagLst>
</file>

<file path=ppt/tags/tag704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6_1*a*1"/>
  <p:tag name="KSO_WM_TEMPLATE_CATEGORY" val="diagram"/>
  <p:tag name="KSO_WM_TEMPLATE_INDEX" val="20201596"/>
  <p:tag name="KSO_WM_UNIT_LAYERLEVEL" val="1"/>
  <p:tag name="KSO_WM_TAG_VERSION" val="1.0"/>
  <p:tag name="KSO_WM_BEAUTIFY_FLAG" val="#wm#"/>
  <p:tag name="KSO_WM_UNIT_PRESET_TEXT" val="点击添加标题内容"/>
  <p:tag name="KSO_WM_UNIT_DEFAULT_FONT" val="0;0;0"/>
  <p:tag name="KSO_WM_UNIT_BLOCK" val="0"/>
  <p:tag name="KSO_WM_UNIT_PLACING_PICTURE" val="43635.6413649884"/>
</p:tagLst>
</file>

<file path=ppt/tags/tag705.xml><?xml version="1.0" encoding="utf-8"?>
<p:tagLst xmlns:p="http://schemas.openxmlformats.org/presentationml/2006/main">
  <p:tag name="KSO_WM_SLIDE_ID" val="diagram2020159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6"/>
  <p:tag name="KSO_WM_SLIDE_LAYOUT" val="a_d"/>
  <p:tag name="KSO_WM_SLIDE_LAYOUT_CNT" val="1_3"/>
  <p:tag name="KSO_WM_SLIDE_TYPE" val="text"/>
  <p:tag name="KSO_WM_SLIDE_SUBTYPE" val="picTxt"/>
  <p:tag name="KSO_WM_SLIDE_SIZE" val="886*451"/>
  <p:tag name="KSO_WM_SLIDE_POSITION" val="36*40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  <p:tag name="KSO_WM_SPECIAL_SOURCE" val="bdnull"/>
</p:tagLst>
</file>

<file path=ppt/tags/tag70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71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71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1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1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14.xml><?xml version="1.0" encoding="utf-8"?>
<p:tagLst xmlns:p="http://schemas.openxmlformats.org/presentationml/2006/main">
  <p:tag name="KSO_WM_UNIT_PLACING_PICTURE_USER_VIEWPORT" val="{&quot;height&quot;:9360,&quot;width&quot;:10860}"/>
</p:tagLst>
</file>

<file path=ppt/tags/tag71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1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4980_7*e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17"/>
  <p:tag name="KSO_WM_UNIT_TYPE" val="e"/>
  <p:tag name="KSO_WM_UNIT_INDEX" val="1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i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80_7*a*1"/>
  <p:tag name="KSO_WM_TEMPLATE_CATEGORY" val="custom"/>
  <p:tag name="KSO_WM_TEMPLATE_INDEX" val="2020498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大标题"/>
  <p:tag name="KSO_WM_UNIT_NOCLEAR" val="0"/>
  <p:tag name="KSO_WM_UNIT_VALUE" val="9"/>
  <p:tag name="KSO_WM_UNIT_TYPE" val="a"/>
  <p:tag name="KSO_WM_UNIT_INDEX" val="1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80_7*i*2"/>
  <p:tag name="KSO_WM_TEMPLATE_CATEGORY" val="custom"/>
  <p:tag name="KSO_WM_TEMPLATE_INDEX" val="20204980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80"/>
  <p:tag name="KSO_WM_SLIDE_ID" val="custom2020498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  <p:tag name="KSO_WM_SPECIAL_SOURCE" val="bdnull"/>
</p:tagLst>
</file>

<file path=ppt/tags/tag72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2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2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  <p:tag name="KSO_WM_SPECIAL_SOURCE" val="bdnull"/>
</p:tagLst>
</file>

<file path=ppt/tags/tag724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  <p:tag name="KSO_WM_SPECIAL_SOURCE" val="bdnull"/>
</p:tagLst>
</file>

<file path=ppt/tags/tag728.xml><?xml version="1.0" encoding="utf-8"?>
<p:tagLst xmlns:p="http://schemas.openxmlformats.org/presentationml/2006/main">
  <p:tag name="KSO_WM_SPECIAL_SOURCE" val="bdnull"/>
</p:tagLst>
</file>

<file path=ppt/tags/tag72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  <p:tag name="KSO_WM_SPECIAL_SOURCE" val="bdnul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  <p:tag name="KSO_WM_SPECIAL_SOURCE" val="bdnull"/>
</p:tagLst>
</file>

<file path=ppt/tags/tag731.xml><?xml version="1.0" encoding="utf-8"?>
<p:tagLst xmlns:p="http://schemas.openxmlformats.org/presentationml/2006/main">
  <p:tag name="KSO_WM_SPECIAL_SOURCE" val="bdnull"/>
</p:tagLst>
</file>

<file path=ppt/tags/tag73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7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0_15*b*2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单击此处添加副标题内容"/>
</p:tagLst>
</file>

<file path=ppt/tags/tag734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  <p:tag name="KSO_WM_SPECIAL_SOURCE" val="bdnull"/>
</p:tagLst>
</file>

<file path=ppt/tags/tag735.xml><?xml version="1.0" encoding="utf-8"?>
<p:tagLst xmlns:p="http://schemas.openxmlformats.org/presentationml/2006/main">
  <p:tag name="KSO_DOCER_TEMPLATE_OPEN_ONCE_MARK" val="1"/>
  <p:tag name="COMMONDATA" val="eyJoZGlkIjoiZDY3YTg1YzEwOGE3NTI1MGE2YzM1NTM1NmVjNGQ1NmEifQ=="/>
  <p:tag name="KSO_WPP_MARK_KEY" val="79d4d446-40bd-41d1-adb9-ac02950f4cfc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IS_BACKGROUND_MASK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20202378new">
      <a:dk1>
        <a:sysClr val="windowText" lastClr="000000"/>
      </a:dk1>
      <a:lt1>
        <a:sysClr val="window" lastClr="FFFFFF"/>
      </a:lt1>
      <a:dk2>
        <a:srgbClr val="E6E2C9"/>
      </a:dk2>
      <a:lt2>
        <a:srgbClr val="EBE9E3"/>
      </a:lt2>
      <a:accent1>
        <a:srgbClr val="E3651D"/>
      </a:accent1>
      <a:accent2>
        <a:srgbClr val="D18600"/>
      </a:accent2>
      <a:accent3>
        <a:srgbClr val="B8A300"/>
      </a:accent3>
      <a:accent4>
        <a:srgbClr val="99BC2E"/>
      </a:accent4>
      <a:accent5>
        <a:srgbClr val="6FD160"/>
      </a:accent5>
      <a:accent6>
        <a:srgbClr val="1DE39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3">
      <a:dk1>
        <a:srgbClr val="1E1E1E"/>
      </a:dk1>
      <a:lt1>
        <a:srgbClr val="FFFFFF"/>
      </a:lt1>
      <a:dk2>
        <a:srgbClr val="263768"/>
      </a:dk2>
      <a:lt2>
        <a:srgbClr val="FFFFFF"/>
      </a:lt2>
      <a:accent1>
        <a:srgbClr val="FFBA55"/>
      </a:accent1>
      <a:accent2>
        <a:srgbClr val="EDAA86"/>
      </a:accent2>
      <a:accent3>
        <a:srgbClr val="E09AAE"/>
      </a:accent3>
      <a:accent4>
        <a:srgbClr val="D287CE"/>
      </a:accent4>
      <a:accent5>
        <a:srgbClr val="C571EA"/>
      </a:accent5>
      <a:accent6>
        <a:srgbClr val="B556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WPS 演示</Application>
  <PresentationFormat>宽屏</PresentationFormat>
  <Paragraphs>213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48</vt:i4>
      </vt:variant>
    </vt:vector>
  </HeadingPairs>
  <TitlesOfParts>
    <vt:vector size="66" baseType="lpstr">
      <vt:lpstr>Arial</vt:lpstr>
      <vt:lpstr>宋体</vt:lpstr>
      <vt:lpstr>Wingdings</vt:lpstr>
      <vt:lpstr>汉仪旗黑-85S</vt:lpstr>
      <vt:lpstr>黑体</vt:lpstr>
      <vt:lpstr>微软雅黑</vt:lpstr>
      <vt:lpstr>Lantinghei SC Extralight</vt:lpstr>
      <vt:lpstr>隶书</vt:lpstr>
      <vt:lpstr>Viner Hand ITC</vt:lpstr>
      <vt:lpstr>Times New Roman</vt:lpstr>
      <vt:lpstr>Arial Unicode MS</vt:lpstr>
      <vt:lpstr>Calibri</vt:lpstr>
      <vt:lpstr>楷体</vt:lpstr>
      <vt:lpstr>Office 主题</vt:lpstr>
      <vt:lpstr>2_Office 主题​​</vt:lpstr>
      <vt:lpstr>3_Office 主题​​</vt:lpstr>
      <vt:lpstr>4_Office 主题​​</vt:lpstr>
      <vt:lpstr>1_Office 主题​​</vt:lpstr>
      <vt:lpstr>安全意识</vt:lpstr>
      <vt:lpstr>PowerPoint 演示文稿</vt:lpstr>
      <vt:lpstr>密码安全</vt:lpstr>
      <vt:lpstr> 弱口令</vt:lpstr>
      <vt:lpstr> 弱口令</vt:lpstr>
      <vt:lpstr>PowerPoint 演示文稿</vt:lpstr>
      <vt:lpstr> 密码泄露</vt:lpstr>
      <vt:lpstr>PowerPoint 演示文稿</vt:lpstr>
      <vt:lpstr>IT设备安全</vt:lpstr>
      <vt:lpstr>PowerPoint 演示文稿</vt:lpstr>
      <vt:lpstr>1、及时更新系统安全补丁</vt:lpstr>
      <vt:lpstr>2、开启防火墙 </vt:lpstr>
      <vt:lpstr>3、安装杀毒软件 </vt:lpstr>
      <vt:lpstr>4、注意站点地址</vt:lpstr>
      <vt:lpstr>PowerPoint 演示文稿</vt:lpstr>
      <vt:lpstr>6、注意文件类型 </vt:lpstr>
      <vt:lpstr>PowerPoint 演示文稿</vt:lpstr>
      <vt:lpstr>WIFI安全</vt:lpstr>
      <vt:lpstr>PowerPoint 演示文稿</vt:lpstr>
      <vt:lpstr>PowerPoint 演示文稿</vt:lpstr>
      <vt:lpstr>PowerPoint 演示文稿</vt:lpstr>
      <vt:lpstr>社会工程学</vt:lpstr>
      <vt:lpstr>1、 社工库</vt:lpstr>
      <vt:lpstr>2、钓鱼</vt:lpstr>
      <vt:lpstr>3、诈骗</vt:lpstr>
      <vt:lpstr>PowerPoint 演示文稿</vt:lpstr>
      <vt:lpstr>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主动泄露</vt:lpstr>
      <vt:lpstr>源 代 码 泄 露</vt:lpstr>
      <vt:lpstr>PowerPoint 演示文稿</vt:lpstr>
      <vt:lpstr>PowerPoint 演示文稿</vt:lpstr>
      <vt:lpstr>PowerPoint 演示文稿</vt:lpstr>
      <vt:lpstr>蓄意犯罪</vt:lpstr>
      <vt:lpstr>PowerPoint 演示文稿</vt:lpstr>
      <vt:lpstr>PowerPoint 演示文稿</vt:lpstr>
      <vt:lpstr>PowerPoint 演示文稿</vt:lpstr>
      <vt:lpstr>单击此处添加标题</vt:lpstr>
      <vt:lpstr>网络安全法</vt:lpstr>
      <vt:lpstr>PowerPoint 演示文稿</vt:lpstr>
      <vt:lpstr>PowerPoint 演示文稿</vt:lpstr>
      <vt:lpstr>提高保密安全意识 远离法律风险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304</cp:revision>
  <dcterms:created xsi:type="dcterms:W3CDTF">2021-09-17T08:22:00Z</dcterms:created>
  <dcterms:modified xsi:type="dcterms:W3CDTF">2022-07-11T09:56:31Z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2052-11.1.0.11744</vt:lpwstr>
  </property>
</Properties>
</file>